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48" r:id="rId2"/>
  </p:sldMasterIdLst>
  <p:notesMasterIdLst>
    <p:notesMasterId r:id="rId113"/>
  </p:notesMasterIdLst>
  <p:handoutMasterIdLst>
    <p:handoutMasterId r:id="rId114"/>
  </p:handoutMasterIdLst>
  <p:sldIdLst>
    <p:sldId id="256" r:id="rId3"/>
    <p:sldId id="516" r:id="rId4"/>
    <p:sldId id="435" r:id="rId5"/>
    <p:sldId id="264" r:id="rId6"/>
    <p:sldId id="260" r:id="rId7"/>
    <p:sldId id="333" r:id="rId8"/>
    <p:sldId id="334" r:id="rId9"/>
    <p:sldId id="335" r:id="rId10"/>
    <p:sldId id="336" r:id="rId11"/>
    <p:sldId id="337" r:id="rId12"/>
    <p:sldId id="518" r:id="rId13"/>
    <p:sldId id="519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520" r:id="rId25"/>
    <p:sldId id="521" r:id="rId26"/>
    <p:sldId id="522" r:id="rId27"/>
    <p:sldId id="523" r:id="rId28"/>
    <p:sldId id="528" r:id="rId29"/>
    <p:sldId id="282" r:id="rId30"/>
    <p:sldId id="446" r:id="rId31"/>
    <p:sldId id="385" r:id="rId32"/>
    <p:sldId id="274" r:id="rId33"/>
    <p:sldId id="373" r:id="rId34"/>
    <p:sldId id="285" r:id="rId35"/>
    <p:sldId id="286" r:id="rId36"/>
    <p:sldId id="287" r:id="rId37"/>
    <p:sldId id="288" r:id="rId38"/>
    <p:sldId id="265" r:id="rId39"/>
    <p:sldId id="535" r:id="rId40"/>
    <p:sldId id="278" r:id="rId41"/>
    <p:sldId id="377" r:id="rId42"/>
    <p:sldId id="389" r:id="rId43"/>
    <p:sldId id="382" r:id="rId44"/>
    <p:sldId id="440" r:id="rId45"/>
    <p:sldId id="436" r:id="rId46"/>
    <p:sldId id="437" r:id="rId47"/>
    <p:sldId id="438" r:id="rId48"/>
    <p:sldId id="536" r:id="rId49"/>
    <p:sldId id="275" r:id="rId50"/>
    <p:sldId id="374" r:id="rId51"/>
    <p:sldId id="371" r:id="rId52"/>
    <p:sldId id="537" r:id="rId53"/>
    <p:sldId id="276" r:id="rId54"/>
    <p:sldId id="357" r:id="rId55"/>
    <p:sldId id="361" r:id="rId56"/>
    <p:sldId id="538" r:id="rId57"/>
    <p:sldId id="454" r:id="rId58"/>
    <p:sldId id="476" r:id="rId59"/>
    <p:sldId id="524" r:id="rId60"/>
    <p:sldId id="477" r:id="rId61"/>
    <p:sldId id="478" r:id="rId62"/>
    <p:sldId id="455" r:id="rId63"/>
    <p:sldId id="479" r:id="rId64"/>
    <p:sldId id="480" r:id="rId65"/>
    <p:sldId id="481" r:id="rId66"/>
    <p:sldId id="539" r:id="rId67"/>
    <p:sldId id="482" r:id="rId68"/>
    <p:sldId id="553" r:id="rId69"/>
    <p:sldId id="484" r:id="rId70"/>
    <p:sldId id="483" r:id="rId71"/>
    <p:sldId id="501" r:id="rId72"/>
    <p:sldId id="503" r:id="rId73"/>
    <p:sldId id="485" r:id="rId74"/>
    <p:sldId id="502" r:id="rId75"/>
    <p:sldId id="504" r:id="rId76"/>
    <p:sldId id="486" r:id="rId77"/>
    <p:sldId id="540" r:id="rId78"/>
    <p:sldId id="489" r:id="rId79"/>
    <p:sldId id="490" r:id="rId80"/>
    <p:sldId id="492" r:id="rId81"/>
    <p:sldId id="552" r:id="rId82"/>
    <p:sldId id="493" r:id="rId83"/>
    <p:sldId id="507" r:id="rId84"/>
    <p:sldId id="508" r:id="rId85"/>
    <p:sldId id="554" r:id="rId86"/>
    <p:sldId id="494" r:id="rId87"/>
    <p:sldId id="548" r:id="rId88"/>
    <p:sldId id="547" r:id="rId89"/>
    <p:sldId id="495" r:id="rId90"/>
    <p:sldId id="496" r:id="rId91"/>
    <p:sldId id="497" r:id="rId92"/>
    <p:sldId id="549" r:id="rId93"/>
    <p:sldId id="550" r:id="rId94"/>
    <p:sldId id="498" r:id="rId95"/>
    <p:sldId id="541" r:id="rId96"/>
    <p:sldId id="546" r:id="rId97"/>
    <p:sldId id="384" r:id="rId98"/>
    <p:sldId id="517" r:id="rId99"/>
    <p:sldId id="529" r:id="rId100"/>
    <p:sldId id="530" r:id="rId101"/>
    <p:sldId id="531" r:id="rId102"/>
    <p:sldId id="532" r:id="rId103"/>
    <p:sldId id="533" r:id="rId104"/>
    <p:sldId id="534" r:id="rId105"/>
    <p:sldId id="545" r:id="rId106"/>
    <p:sldId id="542" r:id="rId107"/>
    <p:sldId id="527" r:id="rId108"/>
    <p:sldId id="427" r:id="rId109"/>
    <p:sldId id="473" r:id="rId110"/>
    <p:sldId id="544" r:id="rId111"/>
    <p:sldId id="543" r:id="rId1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7692A5-0841-8342-8EC1-76B4306DD693}">
          <p14:sldIdLst>
            <p14:sldId id="256"/>
            <p14:sldId id="516"/>
            <p14:sldId id="435"/>
            <p14:sldId id="264"/>
            <p14:sldId id="260"/>
            <p14:sldId id="333"/>
            <p14:sldId id="334"/>
            <p14:sldId id="335"/>
            <p14:sldId id="336"/>
            <p14:sldId id="337"/>
            <p14:sldId id="518"/>
            <p14:sldId id="519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Approach" id="{2208E587-36A2-614C-92F9-469202798F75}">
          <p14:sldIdLst>
            <p14:sldId id="520"/>
            <p14:sldId id="521"/>
            <p14:sldId id="522"/>
            <p14:sldId id="523"/>
          </p14:sldIdLst>
        </p14:section>
        <p14:section name="Sensing" id="{73FB93C2-F1DC-3C47-81B1-73E96E13548E}">
          <p14:sldIdLst>
            <p14:sldId id="528"/>
            <p14:sldId id="282"/>
            <p14:sldId id="446"/>
            <p14:sldId id="385"/>
            <p14:sldId id="274"/>
            <p14:sldId id="373"/>
            <p14:sldId id="285"/>
            <p14:sldId id="286"/>
            <p14:sldId id="287"/>
            <p14:sldId id="288"/>
            <p14:sldId id="265"/>
          </p14:sldIdLst>
        </p14:section>
        <p14:section name="Features" id="{04D7F7D8-49F0-0543-9B47-47AAB48F707B}">
          <p14:sldIdLst>
            <p14:sldId id="535"/>
            <p14:sldId id="278"/>
            <p14:sldId id="377"/>
            <p14:sldId id="389"/>
            <p14:sldId id="382"/>
            <p14:sldId id="440"/>
            <p14:sldId id="436"/>
            <p14:sldId id="437"/>
            <p14:sldId id="438"/>
          </p14:sldIdLst>
        </p14:section>
        <p14:section name="Robot Frame" id="{5E893BDE-A92C-CA47-9621-919E8C67D781}">
          <p14:sldIdLst>
            <p14:sldId id="536"/>
            <p14:sldId id="275"/>
            <p14:sldId id="374"/>
            <p14:sldId id="371"/>
          </p14:sldIdLst>
        </p14:section>
        <p14:section name="Control" id="{39BED740-E9BC-4E40-B2DC-0F10D1399A3C}">
          <p14:sldIdLst>
            <p14:sldId id="537"/>
            <p14:sldId id="276"/>
            <p14:sldId id="357"/>
            <p14:sldId id="361"/>
          </p14:sldIdLst>
        </p14:section>
        <p14:section name="Build Maps" id="{19E81243-95C1-5249-A0EE-41F6FAE0BA6E}">
          <p14:sldIdLst>
            <p14:sldId id="538"/>
            <p14:sldId id="454"/>
            <p14:sldId id="476"/>
            <p14:sldId id="524"/>
            <p14:sldId id="477"/>
            <p14:sldId id="478"/>
            <p14:sldId id="455"/>
            <p14:sldId id="479"/>
            <p14:sldId id="480"/>
            <p14:sldId id="481"/>
          </p14:sldIdLst>
        </p14:section>
        <p14:section name="Junctions" id="{FDD69E95-9413-184C-A59C-3F496CEC4318}">
          <p14:sldIdLst>
            <p14:sldId id="539"/>
            <p14:sldId id="482"/>
            <p14:sldId id="553"/>
            <p14:sldId id="484"/>
            <p14:sldId id="483"/>
            <p14:sldId id="501"/>
            <p14:sldId id="503"/>
            <p14:sldId id="485"/>
            <p14:sldId id="502"/>
            <p14:sldId id="504"/>
            <p14:sldId id="486"/>
          </p14:sldIdLst>
        </p14:section>
        <p14:section name="Search for Map" id="{C386B7FE-6391-6741-9FF8-DDA5FA0548FC}">
          <p14:sldIdLst>
            <p14:sldId id="540"/>
            <p14:sldId id="489"/>
            <p14:sldId id="490"/>
            <p14:sldId id="492"/>
            <p14:sldId id="552"/>
            <p14:sldId id="493"/>
            <p14:sldId id="507"/>
            <p14:sldId id="508"/>
            <p14:sldId id="554"/>
            <p14:sldId id="494"/>
            <p14:sldId id="548"/>
            <p14:sldId id="547"/>
            <p14:sldId id="495"/>
            <p14:sldId id="496"/>
            <p14:sldId id="497"/>
            <p14:sldId id="549"/>
            <p14:sldId id="550"/>
            <p14:sldId id="498"/>
          </p14:sldIdLst>
        </p14:section>
        <p14:section name="Results" id="{6A731317-36B5-8D4B-A72E-AA9A4AD458A5}">
          <p14:sldIdLst>
            <p14:sldId id="541"/>
            <p14:sldId id="546"/>
            <p14:sldId id="384"/>
            <p14:sldId id="517"/>
            <p14:sldId id="529"/>
            <p14:sldId id="530"/>
            <p14:sldId id="531"/>
            <p14:sldId id="532"/>
            <p14:sldId id="533"/>
            <p14:sldId id="534"/>
            <p14:sldId id="545"/>
          </p14:sldIdLst>
        </p14:section>
        <p14:section name="Conclusion" id="{CACDFD80-A4E0-0A4E-89A9-83CD9970DF59}">
          <p14:sldIdLst>
            <p14:sldId id="542"/>
            <p14:sldId id="527"/>
            <p14:sldId id="427"/>
            <p14:sldId id="473"/>
            <p14:sldId id="544"/>
            <p14:sldId id="54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5" autoAdjust="0"/>
    <p:restoredTop sz="94720" autoAdjust="0"/>
  </p:normalViewPr>
  <p:slideViewPr>
    <p:cSldViewPr snapToGrid="0" snapToObjects="1">
      <p:cViewPr varScale="1">
        <p:scale>
          <a:sx n="63" d="100"/>
          <a:sy n="63" d="100"/>
        </p:scale>
        <p:origin x="-39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179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notesMaster" Target="notesMasters/notesMaster1.xml"/><Relationship Id="rId114" Type="http://schemas.openxmlformats.org/officeDocument/2006/relationships/handoutMaster" Target="handoutMasters/handout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C7BEB-DE00-2E4E-BE42-B6A178AE45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3EB34C9-414D-8941-A36A-18D0E1189F3D}">
      <dgm:prSet phldrT="[Text]"/>
      <dgm:spPr/>
      <dgm:t>
        <a:bodyPr/>
        <a:lstStyle/>
        <a:p>
          <a:r>
            <a:rPr lang="en-US" dirty="0" smtClean="0"/>
            <a:t>Sensing Void Space</a:t>
          </a:r>
          <a:endParaRPr lang="en-US" dirty="0"/>
        </a:p>
      </dgm:t>
    </dgm:pt>
    <dgm:pt modelId="{CBE3D33A-A76A-9B48-985E-D337F582BB5D}" type="parTrans" cxnId="{AA4F7F64-5F34-C24D-A646-7614EAAE8FE5}">
      <dgm:prSet/>
      <dgm:spPr/>
      <dgm:t>
        <a:bodyPr/>
        <a:lstStyle/>
        <a:p>
          <a:endParaRPr lang="en-US"/>
        </a:p>
      </dgm:t>
    </dgm:pt>
    <dgm:pt modelId="{9859DB6B-CE71-F24A-A5EF-92C594F2669E}" type="sibTrans" cxnId="{AA4F7F64-5F34-C24D-A646-7614EAAE8FE5}">
      <dgm:prSet/>
      <dgm:spPr/>
      <dgm:t>
        <a:bodyPr/>
        <a:lstStyle/>
        <a:p>
          <a:endParaRPr lang="en-US"/>
        </a:p>
      </dgm:t>
    </dgm:pt>
    <dgm:pt modelId="{6251CCEE-914C-374F-BB7A-A02400383F04}">
      <dgm:prSet phldrT="[Text]"/>
      <dgm:spPr/>
      <dgm:t>
        <a:bodyPr/>
        <a:lstStyle/>
        <a:p>
          <a:r>
            <a:rPr lang="en-US" smtClean="0"/>
            <a:t>Position and Orientation</a:t>
          </a:r>
          <a:endParaRPr lang="en-US" dirty="0" smtClean="0"/>
        </a:p>
      </dgm:t>
    </dgm:pt>
    <dgm:pt modelId="{2EF77C67-A970-D84E-84B8-6F04C3613AD8}" type="parTrans" cxnId="{F59298C9-B72F-7A4A-87EF-8F3346BE3CDD}">
      <dgm:prSet/>
      <dgm:spPr/>
      <dgm:t>
        <a:bodyPr/>
        <a:lstStyle/>
        <a:p>
          <a:endParaRPr lang="en-US"/>
        </a:p>
      </dgm:t>
    </dgm:pt>
    <dgm:pt modelId="{3C4BE3C8-5D85-6945-BD11-F3927A1ED928}" type="sibTrans" cxnId="{F59298C9-B72F-7A4A-87EF-8F3346BE3CDD}">
      <dgm:prSet/>
      <dgm:spPr/>
      <dgm:t>
        <a:bodyPr/>
        <a:lstStyle/>
        <a:p>
          <a:endParaRPr lang="en-US"/>
        </a:p>
      </dgm:t>
    </dgm:pt>
    <dgm:pt modelId="{B4149357-3888-1146-B49A-07E535E43D45}">
      <dgm:prSet phldrT="[Text]"/>
      <dgm:spPr/>
      <dgm:t>
        <a:bodyPr/>
        <a:lstStyle/>
        <a:p>
          <a:r>
            <a:rPr lang="en-US" smtClean="0"/>
            <a:t>Control and Locomotion</a:t>
          </a:r>
          <a:endParaRPr lang="en-US" dirty="0" smtClean="0"/>
        </a:p>
      </dgm:t>
    </dgm:pt>
    <dgm:pt modelId="{7055137C-D457-5C43-BBAB-BFC907BFFA2C}" type="parTrans" cxnId="{E69EBC20-526B-744B-A301-5C43FB902924}">
      <dgm:prSet/>
      <dgm:spPr/>
      <dgm:t>
        <a:bodyPr/>
        <a:lstStyle/>
        <a:p>
          <a:endParaRPr lang="en-US"/>
        </a:p>
      </dgm:t>
    </dgm:pt>
    <dgm:pt modelId="{90A52008-B6D1-FE4A-AFA0-B962A83FCC08}" type="sibTrans" cxnId="{E69EBC20-526B-744B-A301-5C43FB902924}">
      <dgm:prSet/>
      <dgm:spPr/>
      <dgm:t>
        <a:bodyPr/>
        <a:lstStyle/>
        <a:p>
          <a:endParaRPr lang="en-US"/>
        </a:p>
      </dgm:t>
    </dgm:pt>
    <dgm:pt modelId="{670EE10C-11C1-9942-B619-7B29CA43A191}">
      <dgm:prSet phldrT="[Text]"/>
      <dgm:spPr/>
      <dgm:t>
        <a:bodyPr/>
        <a:lstStyle/>
        <a:p>
          <a:r>
            <a:rPr lang="en-US" smtClean="0"/>
            <a:t>Motion Estimation</a:t>
          </a:r>
          <a:endParaRPr lang="en-US" dirty="0"/>
        </a:p>
      </dgm:t>
    </dgm:pt>
    <dgm:pt modelId="{8D533ACF-5CA8-C74F-A8E6-9DDF100A8404}" type="parTrans" cxnId="{9901518E-2A92-1B4D-9B88-4808D107D918}">
      <dgm:prSet/>
      <dgm:spPr/>
      <dgm:t>
        <a:bodyPr/>
        <a:lstStyle/>
        <a:p>
          <a:endParaRPr lang="en-US"/>
        </a:p>
      </dgm:t>
    </dgm:pt>
    <dgm:pt modelId="{71D5129E-A579-354B-AA1F-E70EE7DA1DF3}" type="sibTrans" cxnId="{9901518E-2A92-1B4D-9B88-4808D107D918}">
      <dgm:prSet/>
      <dgm:spPr/>
      <dgm:t>
        <a:bodyPr/>
        <a:lstStyle/>
        <a:p>
          <a:endParaRPr lang="en-US"/>
        </a:p>
      </dgm:t>
    </dgm:pt>
    <dgm:pt modelId="{33DECCAD-3213-C44D-951A-D193BEDB3EE5}">
      <dgm:prSet phldrT="[Text]"/>
      <dgm:spPr/>
      <dgm:t>
        <a:bodyPr/>
        <a:lstStyle/>
        <a:p>
          <a:r>
            <a:rPr lang="en-US" smtClean="0"/>
            <a:t>Environmental Landmarks and Features</a:t>
          </a:r>
          <a:endParaRPr lang="en-US" dirty="0"/>
        </a:p>
      </dgm:t>
    </dgm:pt>
    <dgm:pt modelId="{A1F1B020-104D-B843-AF7E-F35E8721725F}" type="parTrans" cxnId="{64F55F5F-0A4B-474A-A693-EEFF58327380}">
      <dgm:prSet/>
      <dgm:spPr/>
      <dgm:t>
        <a:bodyPr/>
        <a:lstStyle/>
        <a:p>
          <a:endParaRPr lang="en-US"/>
        </a:p>
      </dgm:t>
    </dgm:pt>
    <dgm:pt modelId="{F8D8DB86-4E1B-EF4A-945A-39B05241B4E0}" type="sibTrans" cxnId="{64F55F5F-0A4B-474A-A693-EEFF58327380}">
      <dgm:prSet/>
      <dgm:spPr/>
      <dgm:t>
        <a:bodyPr/>
        <a:lstStyle/>
        <a:p>
          <a:endParaRPr lang="en-US"/>
        </a:p>
      </dgm:t>
    </dgm:pt>
    <dgm:pt modelId="{AE7C9B0A-1FBD-BE44-9D54-518A4A4E653A}">
      <dgm:prSet phldrT="[Text]"/>
      <dgm:spPr/>
      <dgm:t>
        <a:bodyPr/>
        <a:lstStyle/>
        <a:p>
          <a:r>
            <a:rPr lang="en-US" smtClean="0"/>
            <a:t>From Poses to Maps</a:t>
          </a:r>
          <a:endParaRPr lang="en-US" dirty="0" smtClean="0"/>
        </a:p>
      </dgm:t>
    </dgm:pt>
    <dgm:pt modelId="{46BFA719-9471-7345-A968-1DBE37F39267}" type="parTrans" cxnId="{D2AD2BA4-B192-354D-990D-C581257736F4}">
      <dgm:prSet/>
      <dgm:spPr/>
      <dgm:t>
        <a:bodyPr/>
        <a:lstStyle/>
        <a:p>
          <a:endParaRPr lang="en-US"/>
        </a:p>
      </dgm:t>
    </dgm:pt>
    <dgm:pt modelId="{3311507D-EC6D-4A4F-8922-03911129613C}" type="sibTrans" cxnId="{D2AD2BA4-B192-354D-990D-C581257736F4}">
      <dgm:prSet/>
      <dgm:spPr/>
      <dgm:t>
        <a:bodyPr/>
        <a:lstStyle/>
        <a:p>
          <a:endParaRPr lang="en-US"/>
        </a:p>
      </dgm:t>
    </dgm:pt>
    <dgm:pt modelId="{36169317-C715-3844-B911-B88FF94A4FCA}">
      <dgm:prSet phldrT="[Text]"/>
      <dgm:spPr/>
      <dgm:t>
        <a:bodyPr/>
        <a:lstStyle/>
        <a:p>
          <a:r>
            <a:rPr lang="en-US" smtClean="0"/>
            <a:t>Mapping with Junctions</a:t>
          </a:r>
          <a:endParaRPr lang="en-US" dirty="0" smtClean="0"/>
        </a:p>
      </dgm:t>
    </dgm:pt>
    <dgm:pt modelId="{084BC4AE-E372-A748-AAAA-6726D2BE9234}" type="parTrans" cxnId="{7917EFD4-6C61-714F-919F-754060C20C69}">
      <dgm:prSet/>
      <dgm:spPr/>
      <dgm:t>
        <a:bodyPr/>
        <a:lstStyle/>
        <a:p>
          <a:endParaRPr lang="en-US"/>
        </a:p>
      </dgm:t>
    </dgm:pt>
    <dgm:pt modelId="{88DE244B-1C2E-6246-8838-6F094D96E63C}" type="sibTrans" cxnId="{7917EFD4-6C61-714F-919F-754060C20C69}">
      <dgm:prSet/>
      <dgm:spPr/>
      <dgm:t>
        <a:bodyPr/>
        <a:lstStyle/>
        <a:p>
          <a:endParaRPr lang="en-US"/>
        </a:p>
      </dgm:t>
    </dgm:pt>
    <dgm:pt modelId="{C92B0578-686E-1A48-9403-99242F76AF86}">
      <dgm:prSet phldrT="[Text]"/>
      <dgm:spPr/>
      <dgm:t>
        <a:bodyPr/>
        <a:lstStyle/>
        <a:p>
          <a:r>
            <a:rPr lang="en-US" dirty="0" smtClean="0"/>
            <a:t>Probabilistic Mapping</a:t>
          </a:r>
        </a:p>
      </dgm:t>
    </dgm:pt>
    <dgm:pt modelId="{2E3B38E9-F78A-4244-B7E4-4CBCDA953B4C}" type="parTrans" cxnId="{50649FB0-34ED-0C43-9EAD-BC438804B66D}">
      <dgm:prSet/>
      <dgm:spPr/>
      <dgm:t>
        <a:bodyPr/>
        <a:lstStyle/>
        <a:p>
          <a:endParaRPr lang="en-US"/>
        </a:p>
      </dgm:t>
    </dgm:pt>
    <dgm:pt modelId="{DB6910A7-544F-254C-B48A-BEEE0E92D501}" type="sibTrans" cxnId="{50649FB0-34ED-0C43-9EAD-BC438804B66D}">
      <dgm:prSet/>
      <dgm:spPr/>
      <dgm:t>
        <a:bodyPr/>
        <a:lstStyle/>
        <a:p>
          <a:endParaRPr lang="en-US"/>
        </a:p>
      </dgm:t>
    </dgm:pt>
    <dgm:pt modelId="{6FA43F24-C9B9-7242-B72B-C2393B9395B8}" type="pres">
      <dgm:prSet presAssocID="{F8DC7BEB-DE00-2E4E-BE42-B6A178AE45FC}" presName="Name0" presStyleCnt="0">
        <dgm:presLayoutVars>
          <dgm:dir/>
          <dgm:animLvl val="lvl"/>
          <dgm:resizeHandles val="exact"/>
        </dgm:presLayoutVars>
      </dgm:prSet>
      <dgm:spPr/>
    </dgm:pt>
    <dgm:pt modelId="{CA1F9316-EBB9-2B46-B6A4-A110FF7D7DAF}" type="pres">
      <dgm:prSet presAssocID="{D3EB34C9-414D-8941-A36A-18D0E1189F3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69B4-E810-444C-83D5-438F1F1A896C}" type="pres">
      <dgm:prSet presAssocID="{9859DB6B-CE71-F24A-A5EF-92C594F2669E}" presName="parTxOnlySpace" presStyleCnt="0"/>
      <dgm:spPr/>
    </dgm:pt>
    <dgm:pt modelId="{E42927D8-99EC-E34D-B55F-66CC5F77F409}" type="pres">
      <dgm:prSet presAssocID="{6251CCEE-914C-374F-BB7A-A02400383F04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09511-0858-2845-AB5E-2B10960FDD73}" type="pres">
      <dgm:prSet presAssocID="{3C4BE3C8-5D85-6945-BD11-F3927A1ED928}" presName="parTxOnlySpace" presStyleCnt="0"/>
      <dgm:spPr/>
    </dgm:pt>
    <dgm:pt modelId="{2064B391-3FD2-BD49-A5C7-426A8D6ADF77}" type="pres">
      <dgm:prSet presAssocID="{B4149357-3888-1146-B49A-07E535E43D45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D90215-9FFC-274F-B3C5-72FFD3D3D6B0}" type="pres">
      <dgm:prSet presAssocID="{90A52008-B6D1-FE4A-AFA0-B962A83FCC08}" presName="parTxOnlySpace" presStyleCnt="0"/>
      <dgm:spPr/>
    </dgm:pt>
    <dgm:pt modelId="{132CFF45-B2B4-524D-A0BB-3CDD42DE0092}" type="pres">
      <dgm:prSet presAssocID="{670EE10C-11C1-9942-B619-7B29CA43A19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310A4-3161-6D43-B3C5-6C575F240294}" type="pres">
      <dgm:prSet presAssocID="{71D5129E-A579-354B-AA1F-E70EE7DA1DF3}" presName="parTxOnlySpace" presStyleCnt="0"/>
      <dgm:spPr/>
    </dgm:pt>
    <dgm:pt modelId="{C152593A-EA90-3942-BB95-33BF4B57D0F8}" type="pres">
      <dgm:prSet presAssocID="{33DECCAD-3213-C44D-951A-D193BEDB3EE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49A0E-A981-8B4E-9ED7-8EF8006CD1AC}" type="pres">
      <dgm:prSet presAssocID="{F8D8DB86-4E1B-EF4A-945A-39B05241B4E0}" presName="parTxOnlySpace" presStyleCnt="0"/>
      <dgm:spPr/>
    </dgm:pt>
    <dgm:pt modelId="{C75E8CA1-9B4E-3E49-B379-7B678FE43F40}" type="pres">
      <dgm:prSet presAssocID="{AE7C9B0A-1FBD-BE44-9D54-518A4A4E653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27D9A-C422-504D-A79C-F6356C348D6F}" type="pres">
      <dgm:prSet presAssocID="{3311507D-EC6D-4A4F-8922-03911129613C}" presName="parTxOnlySpace" presStyleCnt="0"/>
      <dgm:spPr/>
    </dgm:pt>
    <dgm:pt modelId="{29E09AAF-2786-FA4B-8F88-38F9C7218568}" type="pres">
      <dgm:prSet presAssocID="{36169317-C715-3844-B911-B88FF94A4FC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6625-1FFB-CF48-97B4-F7E42DEFEBF7}" type="pres">
      <dgm:prSet presAssocID="{88DE244B-1C2E-6246-8838-6F094D96E63C}" presName="parTxOnlySpace" presStyleCnt="0"/>
      <dgm:spPr/>
    </dgm:pt>
    <dgm:pt modelId="{A0CFEBAF-5770-1C4F-8CFE-08D8C1B85CB1}" type="pres">
      <dgm:prSet presAssocID="{C92B0578-686E-1A48-9403-99242F76AF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CD441-632B-BD4B-B2C8-B13BBC053E23}" type="presOf" srcId="{AE7C9B0A-1FBD-BE44-9D54-518A4A4E653A}" destId="{C75E8CA1-9B4E-3E49-B379-7B678FE43F40}" srcOrd="0" destOrd="0" presId="urn:microsoft.com/office/officeart/2005/8/layout/chevron1"/>
    <dgm:cxn modelId="{50649FB0-34ED-0C43-9EAD-BC438804B66D}" srcId="{F8DC7BEB-DE00-2E4E-BE42-B6A178AE45FC}" destId="{C92B0578-686E-1A48-9403-99242F76AF86}" srcOrd="7" destOrd="0" parTransId="{2E3B38E9-F78A-4244-B7E4-4CBCDA953B4C}" sibTransId="{DB6910A7-544F-254C-B48A-BEEE0E92D501}"/>
    <dgm:cxn modelId="{AA4F7F64-5F34-C24D-A646-7614EAAE8FE5}" srcId="{F8DC7BEB-DE00-2E4E-BE42-B6A178AE45FC}" destId="{D3EB34C9-414D-8941-A36A-18D0E1189F3D}" srcOrd="0" destOrd="0" parTransId="{CBE3D33A-A76A-9B48-985E-D337F582BB5D}" sibTransId="{9859DB6B-CE71-F24A-A5EF-92C594F2669E}"/>
    <dgm:cxn modelId="{9901518E-2A92-1B4D-9B88-4808D107D918}" srcId="{F8DC7BEB-DE00-2E4E-BE42-B6A178AE45FC}" destId="{670EE10C-11C1-9942-B619-7B29CA43A191}" srcOrd="3" destOrd="0" parTransId="{8D533ACF-5CA8-C74F-A8E6-9DDF100A8404}" sibTransId="{71D5129E-A579-354B-AA1F-E70EE7DA1DF3}"/>
    <dgm:cxn modelId="{C5F9345D-2FD1-DD43-8D43-35637206185E}" type="presOf" srcId="{33DECCAD-3213-C44D-951A-D193BEDB3EE5}" destId="{C152593A-EA90-3942-BB95-33BF4B57D0F8}" srcOrd="0" destOrd="0" presId="urn:microsoft.com/office/officeart/2005/8/layout/chevron1"/>
    <dgm:cxn modelId="{EB1CFFE4-58ED-2240-B3F9-985FC0A0B509}" type="presOf" srcId="{C92B0578-686E-1A48-9403-99242F76AF86}" destId="{A0CFEBAF-5770-1C4F-8CFE-08D8C1B85CB1}" srcOrd="0" destOrd="0" presId="urn:microsoft.com/office/officeart/2005/8/layout/chevron1"/>
    <dgm:cxn modelId="{04FF0776-45A9-BC45-8A2A-1E16F7F8C2A6}" type="presOf" srcId="{F8DC7BEB-DE00-2E4E-BE42-B6A178AE45FC}" destId="{6FA43F24-C9B9-7242-B72B-C2393B9395B8}" srcOrd="0" destOrd="0" presId="urn:microsoft.com/office/officeart/2005/8/layout/chevron1"/>
    <dgm:cxn modelId="{7917EFD4-6C61-714F-919F-754060C20C69}" srcId="{F8DC7BEB-DE00-2E4E-BE42-B6A178AE45FC}" destId="{36169317-C715-3844-B911-B88FF94A4FCA}" srcOrd="6" destOrd="0" parTransId="{084BC4AE-E372-A748-AAAA-6726D2BE9234}" sibTransId="{88DE244B-1C2E-6246-8838-6F094D96E63C}"/>
    <dgm:cxn modelId="{60C3430E-8FF4-4E46-92F6-FEA59584D3C4}" type="presOf" srcId="{36169317-C715-3844-B911-B88FF94A4FCA}" destId="{29E09AAF-2786-FA4B-8F88-38F9C7218568}" srcOrd="0" destOrd="0" presId="urn:microsoft.com/office/officeart/2005/8/layout/chevron1"/>
    <dgm:cxn modelId="{F59298C9-B72F-7A4A-87EF-8F3346BE3CDD}" srcId="{F8DC7BEB-DE00-2E4E-BE42-B6A178AE45FC}" destId="{6251CCEE-914C-374F-BB7A-A02400383F04}" srcOrd="1" destOrd="0" parTransId="{2EF77C67-A970-D84E-84B8-6F04C3613AD8}" sibTransId="{3C4BE3C8-5D85-6945-BD11-F3927A1ED928}"/>
    <dgm:cxn modelId="{F7BFBF48-E8FC-2B4F-941F-C00F1247E457}" type="presOf" srcId="{6251CCEE-914C-374F-BB7A-A02400383F04}" destId="{E42927D8-99EC-E34D-B55F-66CC5F77F409}" srcOrd="0" destOrd="0" presId="urn:microsoft.com/office/officeart/2005/8/layout/chevron1"/>
    <dgm:cxn modelId="{0AC8B3E7-9A23-AA48-B400-3C95D13CD772}" type="presOf" srcId="{D3EB34C9-414D-8941-A36A-18D0E1189F3D}" destId="{CA1F9316-EBB9-2B46-B6A4-A110FF7D7DAF}" srcOrd="0" destOrd="0" presId="urn:microsoft.com/office/officeart/2005/8/layout/chevron1"/>
    <dgm:cxn modelId="{D2AD2BA4-B192-354D-990D-C581257736F4}" srcId="{F8DC7BEB-DE00-2E4E-BE42-B6A178AE45FC}" destId="{AE7C9B0A-1FBD-BE44-9D54-518A4A4E653A}" srcOrd="5" destOrd="0" parTransId="{46BFA719-9471-7345-A968-1DBE37F39267}" sibTransId="{3311507D-EC6D-4A4F-8922-03911129613C}"/>
    <dgm:cxn modelId="{E69EBC20-526B-744B-A301-5C43FB902924}" srcId="{F8DC7BEB-DE00-2E4E-BE42-B6A178AE45FC}" destId="{B4149357-3888-1146-B49A-07E535E43D45}" srcOrd="2" destOrd="0" parTransId="{7055137C-D457-5C43-BBAB-BFC907BFFA2C}" sibTransId="{90A52008-B6D1-FE4A-AFA0-B962A83FCC08}"/>
    <dgm:cxn modelId="{88A4284E-78AF-F545-BA45-09A35C7F4B49}" type="presOf" srcId="{B4149357-3888-1146-B49A-07E535E43D45}" destId="{2064B391-3FD2-BD49-A5C7-426A8D6ADF77}" srcOrd="0" destOrd="0" presId="urn:microsoft.com/office/officeart/2005/8/layout/chevron1"/>
    <dgm:cxn modelId="{64F55F5F-0A4B-474A-A693-EEFF58327380}" srcId="{F8DC7BEB-DE00-2E4E-BE42-B6A178AE45FC}" destId="{33DECCAD-3213-C44D-951A-D193BEDB3EE5}" srcOrd="4" destOrd="0" parTransId="{A1F1B020-104D-B843-AF7E-F35E8721725F}" sibTransId="{F8D8DB86-4E1B-EF4A-945A-39B05241B4E0}"/>
    <dgm:cxn modelId="{7BB3043C-112C-4248-9732-7DFC37260056}" type="presOf" srcId="{670EE10C-11C1-9942-B619-7B29CA43A191}" destId="{132CFF45-B2B4-524D-A0BB-3CDD42DE0092}" srcOrd="0" destOrd="0" presId="urn:microsoft.com/office/officeart/2005/8/layout/chevron1"/>
    <dgm:cxn modelId="{45756D12-0201-FA42-87A7-C238C2B7ABAD}" type="presParOf" srcId="{6FA43F24-C9B9-7242-B72B-C2393B9395B8}" destId="{CA1F9316-EBB9-2B46-B6A4-A110FF7D7DAF}" srcOrd="0" destOrd="0" presId="urn:microsoft.com/office/officeart/2005/8/layout/chevron1"/>
    <dgm:cxn modelId="{AAC2E354-3FE5-5742-BDB3-E63F8744380A}" type="presParOf" srcId="{6FA43F24-C9B9-7242-B72B-C2393B9395B8}" destId="{E42A69B4-E810-444C-83D5-438F1F1A896C}" srcOrd="1" destOrd="0" presId="urn:microsoft.com/office/officeart/2005/8/layout/chevron1"/>
    <dgm:cxn modelId="{9694154E-D21B-2D4D-A60B-BF27F01C66E8}" type="presParOf" srcId="{6FA43F24-C9B9-7242-B72B-C2393B9395B8}" destId="{E42927D8-99EC-E34D-B55F-66CC5F77F409}" srcOrd="2" destOrd="0" presId="urn:microsoft.com/office/officeart/2005/8/layout/chevron1"/>
    <dgm:cxn modelId="{FDC08A89-124B-EC4F-AD30-47AD98ADED89}" type="presParOf" srcId="{6FA43F24-C9B9-7242-B72B-C2393B9395B8}" destId="{F9809511-0858-2845-AB5E-2B10960FDD73}" srcOrd="3" destOrd="0" presId="urn:microsoft.com/office/officeart/2005/8/layout/chevron1"/>
    <dgm:cxn modelId="{D8FE74AF-BF17-4B46-B38F-F3C9457CA1B2}" type="presParOf" srcId="{6FA43F24-C9B9-7242-B72B-C2393B9395B8}" destId="{2064B391-3FD2-BD49-A5C7-426A8D6ADF77}" srcOrd="4" destOrd="0" presId="urn:microsoft.com/office/officeart/2005/8/layout/chevron1"/>
    <dgm:cxn modelId="{9EE329F9-A834-134A-AF44-9A22CC0F3BE3}" type="presParOf" srcId="{6FA43F24-C9B9-7242-B72B-C2393B9395B8}" destId="{5ED90215-9FFC-274F-B3C5-72FFD3D3D6B0}" srcOrd="5" destOrd="0" presId="urn:microsoft.com/office/officeart/2005/8/layout/chevron1"/>
    <dgm:cxn modelId="{6A99E13F-56DC-CD40-B034-CCCDFC0EDEF4}" type="presParOf" srcId="{6FA43F24-C9B9-7242-B72B-C2393B9395B8}" destId="{132CFF45-B2B4-524D-A0BB-3CDD42DE0092}" srcOrd="6" destOrd="0" presId="urn:microsoft.com/office/officeart/2005/8/layout/chevron1"/>
    <dgm:cxn modelId="{A88E3A60-FD86-C14C-B2AC-586B5567E3C9}" type="presParOf" srcId="{6FA43F24-C9B9-7242-B72B-C2393B9395B8}" destId="{5B0310A4-3161-6D43-B3C5-6C575F240294}" srcOrd="7" destOrd="0" presId="urn:microsoft.com/office/officeart/2005/8/layout/chevron1"/>
    <dgm:cxn modelId="{FC58F879-C781-FA44-8026-AE3A5D89BDB5}" type="presParOf" srcId="{6FA43F24-C9B9-7242-B72B-C2393B9395B8}" destId="{C152593A-EA90-3942-BB95-33BF4B57D0F8}" srcOrd="8" destOrd="0" presId="urn:microsoft.com/office/officeart/2005/8/layout/chevron1"/>
    <dgm:cxn modelId="{098EAD0D-3366-454F-8BC2-D58E5350EF96}" type="presParOf" srcId="{6FA43F24-C9B9-7242-B72B-C2393B9395B8}" destId="{C5849A0E-A981-8B4E-9ED7-8EF8006CD1AC}" srcOrd="9" destOrd="0" presId="urn:microsoft.com/office/officeart/2005/8/layout/chevron1"/>
    <dgm:cxn modelId="{ABBAE47B-5322-224D-AB30-B7C1E6099DAA}" type="presParOf" srcId="{6FA43F24-C9B9-7242-B72B-C2393B9395B8}" destId="{C75E8CA1-9B4E-3E49-B379-7B678FE43F40}" srcOrd="10" destOrd="0" presId="urn:microsoft.com/office/officeart/2005/8/layout/chevron1"/>
    <dgm:cxn modelId="{DCF51F84-8A11-4442-A843-2E93583DECC6}" type="presParOf" srcId="{6FA43F24-C9B9-7242-B72B-C2393B9395B8}" destId="{10527D9A-C422-504D-A79C-F6356C348D6F}" srcOrd="11" destOrd="0" presId="urn:microsoft.com/office/officeart/2005/8/layout/chevron1"/>
    <dgm:cxn modelId="{403145C5-5785-CC4E-B9B0-5211B1069D3F}" type="presParOf" srcId="{6FA43F24-C9B9-7242-B72B-C2393B9395B8}" destId="{29E09AAF-2786-FA4B-8F88-38F9C7218568}" srcOrd="12" destOrd="0" presId="urn:microsoft.com/office/officeart/2005/8/layout/chevron1"/>
    <dgm:cxn modelId="{8540984E-23EA-BD4A-819F-5EE9857AD0DF}" type="presParOf" srcId="{6FA43F24-C9B9-7242-B72B-C2393B9395B8}" destId="{16546625-1FFB-CF48-97B4-F7E42DEFEBF7}" srcOrd="13" destOrd="0" presId="urn:microsoft.com/office/officeart/2005/8/layout/chevron1"/>
    <dgm:cxn modelId="{0B92E366-BE68-7942-BF7F-9F0A7FA7C07E}" type="presParOf" srcId="{6FA43F24-C9B9-7242-B72B-C2393B9395B8}" destId="{A0CFEBAF-5770-1C4F-8CFE-08D8C1B85CB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b="1" dirty="0" smtClean="0"/>
            <a:t>Sensing</a:t>
          </a:r>
          <a:endParaRPr lang="en-US" b="1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9EEDA855-C6D9-4043-85D8-569775CA2AB0}" type="presOf" srcId="{7ADF5A65-9188-324C-B702-18EFEEECB88F}" destId="{9644C10A-5F3F-8343-BF91-387FEB6F918A}" srcOrd="0" destOrd="0" presId="urn:microsoft.com/office/officeart/2005/8/layout/hierarchy1"/>
    <dgm:cxn modelId="{99EDBD2B-AA43-6544-ABCB-0C42CCE06F9C}" type="presOf" srcId="{9B60D8DA-FE7A-3C47-86A1-38DF17E72AE0}" destId="{36D85893-951F-A741-B102-1707025EF377}" srcOrd="0" destOrd="0" presId="urn:microsoft.com/office/officeart/2005/8/layout/hierarchy1"/>
    <dgm:cxn modelId="{BB7B97C2-CABE-0B49-820C-8EC459845906}" type="presOf" srcId="{DE8D377F-0B8E-0D4F-8BA0-35F2A16BFF9B}" destId="{224C3AD0-8DB5-BB40-BECA-76301FFF7AE3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D98FAD4E-4589-A145-A349-CB0615B6243D}" type="presOf" srcId="{F30BAFB2-871F-8347-8081-194D9E014C70}" destId="{75B32DBD-BD10-DF42-8435-B79C96C6DF7B}" srcOrd="0" destOrd="0" presId="urn:microsoft.com/office/officeart/2005/8/layout/hierarchy1"/>
    <dgm:cxn modelId="{492E804F-0BDB-2E43-ABF6-B06E586B0F11}" type="presOf" srcId="{8F0A2928-0EC4-CD4D-94F1-ACDB555957C0}" destId="{A28CBC78-E8C4-B44D-B4EC-D5E813A3B63D}" srcOrd="0" destOrd="0" presId="urn:microsoft.com/office/officeart/2005/8/layout/hierarchy1"/>
    <dgm:cxn modelId="{4F3372FB-B410-4148-8F76-279F7AB0A84C}" type="presOf" srcId="{E79644B3-F670-E341-9285-AA596F7F83C5}" destId="{55FE0F1E-2A51-0444-A02C-544E53641425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F7A23E52-6EAC-FC4B-8DF2-16ACE1AC2D05}" type="presOf" srcId="{54173272-6578-9148-8974-49D92A004938}" destId="{E5EEDA54-7A83-6940-8D0D-D8EA21A30E05}" srcOrd="0" destOrd="0" presId="urn:microsoft.com/office/officeart/2005/8/layout/hierarchy1"/>
    <dgm:cxn modelId="{62DC1CE0-B9BF-E54F-BA06-839AEF8EBAF0}" type="presOf" srcId="{0A74B52A-1C7E-6843-80D0-74C7B5092AB8}" destId="{D16C7CB6-7EBF-214D-A772-46789523E24F}" srcOrd="0" destOrd="0" presId="urn:microsoft.com/office/officeart/2005/8/layout/hierarchy1"/>
    <dgm:cxn modelId="{A80816B7-3F87-CC40-9029-F9F9C9F847BC}" type="presOf" srcId="{39D14CFE-2D32-4848-9D1A-9D008F4CB5CC}" destId="{6E1CCB9B-68C6-2943-8920-38C45DD4B233}" srcOrd="0" destOrd="0" presId="urn:microsoft.com/office/officeart/2005/8/layout/hierarchy1"/>
    <dgm:cxn modelId="{57C67D64-3F43-6546-9A22-C8C963BEB6D3}" type="presOf" srcId="{956600E6-C764-4843-B544-DE3C240F0340}" destId="{61DA9EC3-8FB0-A344-A784-7A6DBA12646C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A5D20009-40D3-FC47-A2D5-BA775FE2C9C3}" type="presOf" srcId="{FB7C224A-9BB9-0E40-A6EC-D644DE813DB2}" destId="{561ABBF9-65E6-924F-8685-8BD125710A92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E64C0223-E995-9347-9048-281E9FAB2E5B}" type="presOf" srcId="{7C296F22-071D-AA42-A4E2-F87A193401F2}" destId="{02A00D76-0241-F444-8796-92A8478ABB99}" srcOrd="0" destOrd="0" presId="urn:microsoft.com/office/officeart/2005/8/layout/hierarchy1"/>
    <dgm:cxn modelId="{0EA52547-70AA-1A4A-ABFA-1164B2C5CF1F}" type="presOf" srcId="{975E1362-2B61-854B-9656-0FDBB400FF7A}" destId="{3AFBF6C7-1F01-D543-B6BD-67860800DC14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0BB531BE-F8F1-7B4F-912D-6C177A4EECC1}" type="presOf" srcId="{60344F78-5DF2-BD47-B9DD-C67B4482601C}" destId="{FEDE26AC-3DDE-F243-91F8-00EF8C785C70}" srcOrd="0" destOrd="0" presId="urn:microsoft.com/office/officeart/2005/8/layout/hierarchy1"/>
    <dgm:cxn modelId="{B528AB73-CC39-0F40-B188-4AC03395F585}" type="presParOf" srcId="{6E1CCB9B-68C6-2943-8920-38C45DD4B233}" destId="{83D77759-364F-7E49-8BFC-BD6F53773981}" srcOrd="0" destOrd="0" presId="urn:microsoft.com/office/officeart/2005/8/layout/hierarchy1"/>
    <dgm:cxn modelId="{63BD645A-7D54-C04A-B538-A6226BD475AE}" type="presParOf" srcId="{83D77759-364F-7E49-8BFC-BD6F53773981}" destId="{ADDA8489-E4F0-2C49-86F0-39D652D9C316}" srcOrd="0" destOrd="0" presId="urn:microsoft.com/office/officeart/2005/8/layout/hierarchy1"/>
    <dgm:cxn modelId="{334C9544-DD0A-1D47-883F-B3FF702C7AA0}" type="presParOf" srcId="{ADDA8489-E4F0-2C49-86F0-39D652D9C316}" destId="{BB77D615-EB52-A74A-AA73-7F6FDADAB330}" srcOrd="0" destOrd="0" presId="urn:microsoft.com/office/officeart/2005/8/layout/hierarchy1"/>
    <dgm:cxn modelId="{FD5548C0-7AF1-7E4C-AB97-3E00057F5D18}" type="presParOf" srcId="{ADDA8489-E4F0-2C49-86F0-39D652D9C316}" destId="{75B32DBD-BD10-DF42-8435-B79C96C6DF7B}" srcOrd="1" destOrd="0" presId="urn:microsoft.com/office/officeart/2005/8/layout/hierarchy1"/>
    <dgm:cxn modelId="{593870ED-6084-CB42-AB25-945E35E88A8D}" type="presParOf" srcId="{83D77759-364F-7E49-8BFC-BD6F53773981}" destId="{BFD9D9E5-7842-524F-9DCF-D2A0A61793FA}" srcOrd="1" destOrd="0" presId="urn:microsoft.com/office/officeart/2005/8/layout/hierarchy1"/>
    <dgm:cxn modelId="{7BC4C8C2-1DC3-4C49-9EE5-A599D217483B}" type="presParOf" srcId="{BFD9D9E5-7842-524F-9DCF-D2A0A61793FA}" destId="{D16C7CB6-7EBF-214D-A772-46789523E24F}" srcOrd="0" destOrd="0" presId="urn:microsoft.com/office/officeart/2005/8/layout/hierarchy1"/>
    <dgm:cxn modelId="{E613E4CF-205B-B641-AA5E-0ED0A727096A}" type="presParOf" srcId="{BFD9D9E5-7842-524F-9DCF-D2A0A61793FA}" destId="{454C01C5-70F3-6B41-925A-3DEBDE1B3A24}" srcOrd="1" destOrd="0" presId="urn:microsoft.com/office/officeart/2005/8/layout/hierarchy1"/>
    <dgm:cxn modelId="{3F6441BC-575D-574D-B49A-753C80C493BA}" type="presParOf" srcId="{454C01C5-70F3-6B41-925A-3DEBDE1B3A24}" destId="{2DDC236C-CF34-8846-859A-00A64DB6BBCA}" srcOrd="0" destOrd="0" presId="urn:microsoft.com/office/officeart/2005/8/layout/hierarchy1"/>
    <dgm:cxn modelId="{432E483A-756B-DF41-8BDD-F045CFC87695}" type="presParOf" srcId="{2DDC236C-CF34-8846-859A-00A64DB6BBCA}" destId="{50BA1362-C13E-6442-85FA-40C5920A05ED}" srcOrd="0" destOrd="0" presId="urn:microsoft.com/office/officeart/2005/8/layout/hierarchy1"/>
    <dgm:cxn modelId="{0D5BC3EA-6E8D-3E47-9AEF-0850262C9B9B}" type="presParOf" srcId="{2DDC236C-CF34-8846-859A-00A64DB6BBCA}" destId="{3AFBF6C7-1F01-D543-B6BD-67860800DC14}" srcOrd="1" destOrd="0" presId="urn:microsoft.com/office/officeart/2005/8/layout/hierarchy1"/>
    <dgm:cxn modelId="{127D7353-2F66-774D-990E-1C03ADC96DC6}" type="presParOf" srcId="{454C01C5-70F3-6B41-925A-3DEBDE1B3A24}" destId="{1343954A-DC44-FE41-B08B-2DB8C6224982}" srcOrd="1" destOrd="0" presId="urn:microsoft.com/office/officeart/2005/8/layout/hierarchy1"/>
    <dgm:cxn modelId="{EB2092A1-C589-A645-80AF-BAC7E1C1D503}" type="presParOf" srcId="{1343954A-DC44-FE41-B08B-2DB8C6224982}" destId="{9644C10A-5F3F-8343-BF91-387FEB6F918A}" srcOrd="0" destOrd="0" presId="urn:microsoft.com/office/officeart/2005/8/layout/hierarchy1"/>
    <dgm:cxn modelId="{D65733E8-0BD5-5A4D-9443-89844C326E9B}" type="presParOf" srcId="{1343954A-DC44-FE41-B08B-2DB8C6224982}" destId="{F6CD108D-EA7F-BA47-8019-EA55F9B1435A}" srcOrd="1" destOrd="0" presId="urn:microsoft.com/office/officeart/2005/8/layout/hierarchy1"/>
    <dgm:cxn modelId="{EB352A7D-58A8-F141-B318-51ABF1A2B529}" type="presParOf" srcId="{F6CD108D-EA7F-BA47-8019-EA55F9B1435A}" destId="{36D3C0C2-DC38-3A4E-B6DB-84E5011D771F}" srcOrd="0" destOrd="0" presId="urn:microsoft.com/office/officeart/2005/8/layout/hierarchy1"/>
    <dgm:cxn modelId="{A5F94821-C62E-DE4F-BE6B-42689A9DEA0A}" type="presParOf" srcId="{36D3C0C2-DC38-3A4E-B6DB-84E5011D771F}" destId="{BC004AE3-F5C1-9046-94DE-B356BC0A0A28}" srcOrd="0" destOrd="0" presId="urn:microsoft.com/office/officeart/2005/8/layout/hierarchy1"/>
    <dgm:cxn modelId="{A1D27EED-2CCD-3C42-A5B4-829F67A258B2}" type="presParOf" srcId="{36D3C0C2-DC38-3A4E-B6DB-84E5011D771F}" destId="{224C3AD0-8DB5-BB40-BECA-76301FFF7AE3}" srcOrd="1" destOrd="0" presId="urn:microsoft.com/office/officeart/2005/8/layout/hierarchy1"/>
    <dgm:cxn modelId="{182998C6-6096-8249-98C9-385A9FA50135}" type="presParOf" srcId="{F6CD108D-EA7F-BA47-8019-EA55F9B1435A}" destId="{BE8B982A-3BC4-F648-87D1-7FF68068937C}" srcOrd="1" destOrd="0" presId="urn:microsoft.com/office/officeart/2005/8/layout/hierarchy1"/>
    <dgm:cxn modelId="{C8BA14F1-519F-4F4E-9C40-0012A0235879}" type="presParOf" srcId="{BE8B982A-3BC4-F648-87D1-7FF68068937C}" destId="{02A00D76-0241-F444-8796-92A8478ABB99}" srcOrd="0" destOrd="0" presId="urn:microsoft.com/office/officeart/2005/8/layout/hierarchy1"/>
    <dgm:cxn modelId="{8A33DED1-CE80-824D-9E81-76F08721DB6A}" type="presParOf" srcId="{BE8B982A-3BC4-F648-87D1-7FF68068937C}" destId="{FAA15965-ED2B-3F4E-860C-E58BDB0D4DC8}" srcOrd="1" destOrd="0" presId="urn:microsoft.com/office/officeart/2005/8/layout/hierarchy1"/>
    <dgm:cxn modelId="{E855A61E-EB59-1E4E-A98B-C9070882B5AA}" type="presParOf" srcId="{FAA15965-ED2B-3F4E-860C-E58BDB0D4DC8}" destId="{BAAD4CD9-1AA4-874E-B343-382B0BB0CC07}" srcOrd="0" destOrd="0" presId="urn:microsoft.com/office/officeart/2005/8/layout/hierarchy1"/>
    <dgm:cxn modelId="{840D65B6-2796-ED45-865A-19EC444328F7}" type="presParOf" srcId="{BAAD4CD9-1AA4-874E-B343-382B0BB0CC07}" destId="{6B425998-E9D2-4E4B-A17E-5F6DC71DFA85}" srcOrd="0" destOrd="0" presId="urn:microsoft.com/office/officeart/2005/8/layout/hierarchy1"/>
    <dgm:cxn modelId="{74CE5634-6081-8047-921C-295436C33E1C}" type="presParOf" srcId="{BAAD4CD9-1AA4-874E-B343-382B0BB0CC07}" destId="{FEDE26AC-3DDE-F243-91F8-00EF8C785C70}" srcOrd="1" destOrd="0" presId="urn:microsoft.com/office/officeart/2005/8/layout/hierarchy1"/>
    <dgm:cxn modelId="{268266EF-1BE2-C448-888C-64082E6A8B06}" type="presParOf" srcId="{FAA15965-ED2B-3F4E-860C-E58BDB0D4DC8}" destId="{1E1B5EE4-05B9-B54D-A83C-DC63BC1CFF60}" srcOrd="1" destOrd="0" presId="urn:microsoft.com/office/officeart/2005/8/layout/hierarchy1"/>
    <dgm:cxn modelId="{43E3C033-E9A1-6043-9A8E-6ADD51E504B5}" type="presParOf" srcId="{1E1B5EE4-05B9-B54D-A83C-DC63BC1CFF60}" destId="{55FE0F1E-2A51-0444-A02C-544E53641425}" srcOrd="0" destOrd="0" presId="urn:microsoft.com/office/officeart/2005/8/layout/hierarchy1"/>
    <dgm:cxn modelId="{2EBB8BE1-1FA9-0545-81E2-C2F298731516}" type="presParOf" srcId="{1E1B5EE4-05B9-B54D-A83C-DC63BC1CFF60}" destId="{924F8461-3507-0D43-BD3C-70F78A7A8A95}" srcOrd="1" destOrd="0" presId="urn:microsoft.com/office/officeart/2005/8/layout/hierarchy1"/>
    <dgm:cxn modelId="{75522861-AADC-FF48-9991-8327827530E4}" type="presParOf" srcId="{924F8461-3507-0D43-BD3C-70F78A7A8A95}" destId="{D0416B8E-BC2A-404E-B49B-4B5FC8A2A59C}" srcOrd="0" destOrd="0" presId="urn:microsoft.com/office/officeart/2005/8/layout/hierarchy1"/>
    <dgm:cxn modelId="{B439339B-EBE8-5E43-B13C-7C9E5B2C833B}" type="presParOf" srcId="{D0416B8E-BC2A-404E-B49B-4B5FC8A2A59C}" destId="{8BB558BF-16B4-CB4D-9BE4-90BAD59808BD}" srcOrd="0" destOrd="0" presId="urn:microsoft.com/office/officeart/2005/8/layout/hierarchy1"/>
    <dgm:cxn modelId="{AA5485BD-1FA2-804A-AB36-459CCDD402A2}" type="presParOf" srcId="{D0416B8E-BC2A-404E-B49B-4B5FC8A2A59C}" destId="{E5EEDA54-7A83-6940-8D0D-D8EA21A30E05}" srcOrd="1" destOrd="0" presId="urn:microsoft.com/office/officeart/2005/8/layout/hierarchy1"/>
    <dgm:cxn modelId="{96254B58-12EB-5441-A248-8871BF4F1EA0}" type="presParOf" srcId="{924F8461-3507-0D43-BD3C-70F78A7A8A95}" destId="{232C0DC0-045E-9C4B-A96F-75D2912BE657}" srcOrd="1" destOrd="0" presId="urn:microsoft.com/office/officeart/2005/8/layout/hierarchy1"/>
    <dgm:cxn modelId="{6E5602CC-7598-C747-A9D2-8D6148E34C4E}" type="presParOf" srcId="{BE8B982A-3BC4-F648-87D1-7FF68068937C}" destId="{36D85893-951F-A741-B102-1707025EF377}" srcOrd="2" destOrd="0" presId="urn:microsoft.com/office/officeart/2005/8/layout/hierarchy1"/>
    <dgm:cxn modelId="{57F9ED78-C9B8-6D42-9463-19C442F60910}" type="presParOf" srcId="{BE8B982A-3BC4-F648-87D1-7FF68068937C}" destId="{D71DD82D-54B3-DF47-91A3-47089B098F77}" srcOrd="3" destOrd="0" presId="urn:microsoft.com/office/officeart/2005/8/layout/hierarchy1"/>
    <dgm:cxn modelId="{4FA6AF6A-DE77-BF43-AA56-85481A81B9F9}" type="presParOf" srcId="{D71DD82D-54B3-DF47-91A3-47089B098F77}" destId="{2117884E-28A9-1F43-A998-7F575FB56AEB}" srcOrd="0" destOrd="0" presId="urn:microsoft.com/office/officeart/2005/8/layout/hierarchy1"/>
    <dgm:cxn modelId="{DED0656C-0697-0E4E-AE7E-C0C958E08EF5}" type="presParOf" srcId="{2117884E-28A9-1F43-A998-7F575FB56AEB}" destId="{5EB4A32D-039A-CC46-9BAE-83F4B59152A8}" srcOrd="0" destOrd="0" presId="urn:microsoft.com/office/officeart/2005/8/layout/hierarchy1"/>
    <dgm:cxn modelId="{2D8A76DE-3B01-A541-893B-EEFA129EA003}" type="presParOf" srcId="{2117884E-28A9-1F43-A998-7F575FB56AEB}" destId="{61DA9EC3-8FB0-A344-A784-7A6DBA12646C}" srcOrd="1" destOrd="0" presId="urn:microsoft.com/office/officeart/2005/8/layout/hierarchy1"/>
    <dgm:cxn modelId="{9851010B-3BA2-2F45-973E-710F0B9C7956}" type="presParOf" srcId="{D71DD82D-54B3-DF47-91A3-47089B098F77}" destId="{310ECAF0-9877-D94B-9659-AF2E97DE3839}" srcOrd="1" destOrd="0" presId="urn:microsoft.com/office/officeart/2005/8/layout/hierarchy1"/>
    <dgm:cxn modelId="{5F2F74CA-AA5A-E24A-8745-FCBE4C32915E}" type="presParOf" srcId="{BE8B982A-3BC4-F648-87D1-7FF68068937C}" destId="{561ABBF9-65E6-924F-8685-8BD125710A92}" srcOrd="4" destOrd="0" presId="urn:microsoft.com/office/officeart/2005/8/layout/hierarchy1"/>
    <dgm:cxn modelId="{4DF901AA-740F-554C-A1A4-AF2C0316BE60}" type="presParOf" srcId="{BE8B982A-3BC4-F648-87D1-7FF68068937C}" destId="{4E1875D7-B805-B643-88CE-EEBFCED15A26}" srcOrd="5" destOrd="0" presId="urn:microsoft.com/office/officeart/2005/8/layout/hierarchy1"/>
    <dgm:cxn modelId="{10375F05-87D1-CC47-BC2B-8E6C9AA172BB}" type="presParOf" srcId="{4E1875D7-B805-B643-88CE-EEBFCED15A26}" destId="{7828FD1F-F807-0449-8AFA-BFE256DD79F8}" srcOrd="0" destOrd="0" presId="urn:microsoft.com/office/officeart/2005/8/layout/hierarchy1"/>
    <dgm:cxn modelId="{553CF8A0-A194-0548-B187-2D6457F54092}" type="presParOf" srcId="{7828FD1F-F807-0449-8AFA-BFE256DD79F8}" destId="{48D053CA-D771-6248-A187-8836554D52AF}" srcOrd="0" destOrd="0" presId="urn:microsoft.com/office/officeart/2005/8/layout/hierarchy1"/>
    <dgm:cxn modelId="{0695FF48-513E-5247-9753-451517A4CFF6}" type="presParOf" srcId="{7828FD1F-F807-0449-8AFA-BFE256DD79F8}" destId="{A28CBC78-E8C4-B44D-B4EC-D5E813A3B63D}" srcOrd="1" destOrd="0" presId="urn:microsoft.com/office/officeart/2005/8/layout/hierarchy1"/>
    <dgm:cxn modelId="{1AE07547-11C6-9648-B4A4-5F10C8228EE0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b="1" dirty="0" smtClean="0"/>
            <a:t>Features</a:t>
          </a:r>
          <a:endParaRPr lang="en-US" b="1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05C1B5F7-67D6-0245-B2E6-D26F4306E522}" type="presOf" srcId="{39D14CFE-2D32-4848-9D1A-9D008F4CB5CC}" destId="{6E1CCB9B-68C6-2943-8920-38C45DD4B233}" srcOrd="0" destOrd="0" presId="urn:microsoft.com/office/officeart/2005/8/layout/hierarchy1"/>
    <dgm:cxn modelId="{4DD70B4D-1CCD-1A42-88E4-B4C9E79CE812}" type="presOf" srcId="{7ADF5A65-9188-324C-B702-18EFEEECB88F}" destId="{9644C10A-5F3F-8343-BF91-387FEB6F918A}" srcOrd="0" destOrd="0" presId="urn:microsoft.com/office/officeart/2005/8/layout/hierarchy1"/>
    <dgm:cxn modelId="{25DDA5B6-B604-5B46-AB5A-1486D15CCF52}" type="presOf" srcId="{54173272-6578-9148-8974-49D92A004938}" destId="{E5EEDA54-7A83-6940-8D0D-D8EA21A30E05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65492A7E-ACD9-2C4C-96B1-58B382DA7583}" type="presOf" srcId="{FB7C224A-9BB9-0E40-A6EC-D644DE813DB2}" destId="{561ABBF9-65E6-924F-8685-8BD125710A92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8967A6F-5E7D-5348-BDAE-5B35DCA09C72}" type="presOf" srcId="{E79644B3-F670-E341-9285-AA596F7F83C5}" destId="{55FE0F1E-2A51-0444-A02C-544E53641425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46AE7FA9-552B-DF41-867A-40A600BE3285}" type="presOf" srcId="{975E1362-2B61-854B-9656-0FDBB400FF7A}" destId="{3AFBF6C7-1F01-D543-B6BD-67860800DC14}" srcOrd="0" destOrd="0" presId="urn:microsoft.com/office/officeart/2005/8/layout/hierarchy1"/>
    <dgm:cxn modelId="{1B2FCAA1-8CB8-6544-BBD3-4280F6F8669F}" type="presOf" srcId="{DE8D377F-0B8E-0D4F-8BA0-35F2A16BFF9B}" destId="{224C3AD0-8DB5-BB40-BECA-76301FFF7AE3}" srcOrd="0" destOrd="0" presId="urn:microsoft.com/office/officeart/2005/8/layout/hierarchy1"/>
    <dgm:cxn modelId="{C3D6DB1C-3BFC-8D4C-A28E-71787FEF3965}" type="presOf" srcId="{7C296F22-071D-AA42-A4E2-F87A193401F2}" destId="{02A00D76-0241-F444-8796-92A8478ABB99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509FDBFD-2680-AF49-A2F9-9AD7CA0905E2}" type="presOf" srcId="{60344F78-5DF2-BD47-B9DD-C67B4482601C}" destId="{FEDE26AC-3DDE-F243-91F8-00EF8C785C70}" srcOrd="0" destOrd="0" presId="urn:microsoft.com/office/officeart/2005/8/layout/hierarchy1"/>
    <dgm:cxn modelId="{8582B466-1BF9-494F-9092-7C90529AE09E}" type="presOf" srcId="{8F0A2928-0EC4-CD4D-94F1-ACDB555957C0}" destId="{A28CBC78-E8C4-B44D-B4EC-D5E813A3B63D}" srcOrd="0" destOrd="0" presId="urn:microsoft.com/office/officeart/2005/8/layout/hierarchy1"/>
    <dgm:cxn modelId="{802EA316-BB94-6C4B-BBE6-34184F943E52}" type="presOf" srcId="{9B60D8DA-FE7A-3C47-86A1-38DF17E72AE0}" destId="{36D85893-951F-A741-B102-1707025EF377}" srcOrd="0" destOrd="0" presId="urn:microsoft.com/office/officeart/2005/8/layout/hierarchy1"/>
    <dgm:cxn modelId="{9251053C-2928-644B-8862-495FB1D0DB9A}" type="presOf" srcId="{956600E6-C764-4843-B544-DE3C240F0340}" destId="{61DA9EC3-8FB0-A344-A784-7A6DBA12646C}" srcOrd="0" destOrd="0" presId="urn:microsoft.com/office/officeart/2005/8/layout/hierarchy1"/>
    <dgm:cxn modelId="{A3E80AB7-E858-5046-B3FC-BCCDB07BF1D7}" type="presOf" srcId="{F30BAFB2-871F-8347-8081-194D9E014C70}" destId="{75B32DBD-BD10-DF42-8435-B79C96C6DF7B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2B7B8C5F-EA31-0749-8BAE-3708A1DB94C8}" type="presOf" srcId="{0A74B52A-1C7E-6843-80D0-74C7B5092AB8}" destId="{D16C7CB6-7EBF-214D-A772-46789523E24F}" srcOrd="0" destOrd="0" presId="urn:microsoft.com/office/officeart/2005/8/layout/hierarchy1"/>
    <dgm:cxn modelId="{8029FDA8-1947-E84F-B8C7-E5B1DB4BFE97}" type="presParOf" srcId="{6E1CCB9B-68C6-2943-8920-38C45DD4B233}" destId="{83D77759-364F-7E49-8BFC-BD6F53773981}" srcOrd="0" destOrd="0" presId="urn:microsoft.com/office/officeart/2005/8/layout/hierarchy1"/>
    <dgm:cxn modelId="{C93BC2B0-898A-854F-BEF2-E9B1D974612D}" type="presParOf" srcId="{83D77759-364F-7E49-8BFC-BD6F53773981}" destId="{ADDA8489-E4F0-2C49-86F0-39D652D9C316}" srcOrd="0" destOrd="0" presId="urn:microsoft.com/office/officeart/2005/8/layout/hierarchy1"/>
    <dgm:cxn modelId="{EFE0F638-73B2-8340-B23A-248C2E061958}" type="presParOf" srcId="{ADDA8489-E4F0-2C49-86F0-39D652D9C316}" destId="{BB77D615-EB52-A74A-AA73-7F6FDADAB330}" srcOrd="0" destOrd="0" presId="urn:microsoft.com/office/officeart/2005/8/layout/hierarchy1"/>
    <dgm:cxn modelId="{B2AB9F9C-25D1-B745-B4AA-D3D50D853516}" type="presParOf" srcId="{ADDA8489-E4F0-2C49-86F0-39D652D9C316}" destId="{75B32DBD-BD10-DF42-8435-B79C96C6DF7B}" srcOrd="1" destOrd="0" presId="urn:microsoft.com/office/officeart/2005/8/layout/hierarchy1"/>
    <dgm:cxn modelId="{DEC0843E-39A3-D642-ADE6-D3902C68D577}" type="presParOf" srcId="{83D77759-364F-7E49-8BFC-BD6F53773981}" destId="{BFD9D9E5-7842-524F-9DCF-D2A0A61793FA}" srcOrd="1" destOrd="0" presId="urn:microsoft.com/office/officeart/2005/8/layout/hierarchy1"/>
    <dgm:cxn modelId="{46104A0F-2B78-9A47-B10D-3669A2F1EFB9}" type="presParOf" srcId="{BFD9D9E5-7842-524F-9DCF-D2A0A61793FA}" destId="{D16C7CB6-7EBF-214D-A772-46789523E24F}" srcOrd="0" destOrd="0" presId="urn:microsoft.com/office/officeart/2005/8/layout/hierarchy1"/>
    <dgm:cxn modelId="{F2457ED9-8F06-134E-A816-BB05E33F798F}" type="presParOf" srcId="{BFD9D9E5-7842-524F-9DCF-D2A0A61793FA}" destId="{454C01C5-70F3-6B41-925A-3DEBDE1B3A24}" srcOrd="1" destOrd="0" presId="urn:microsoft.com/office/officeart/2005/8/layout/hierarchy1"/>
    <dgm:cxn modelId="{B0BBEA79-E76D-EE4C-97AC-61A5638B68A7}" type="presParOf" srcId="{454C01C5-70F3-6B41-925A-3DEBDE1B3A24}" destId="{2DDC236C-CF34-8846-859A-00A64DB6BBCA}" srcOrd="0" destOrd="0" presId="urn:microsoft.com/office/officeart/2005/8/layout/hierarchy1"/>
    <dgm:cxn modelId="{97777FF6-B35F-BC4D-8AF5-FEF6AFEDF309}" type="presParOf" srcId="{2DDC236C-CF34-8846-859A-00A64DB6BBCA}" destId="{50BA1362-C13E-6442-85FA-40C5920A05ED}" srcOrd="0" destOrd="0" presId="urn:microsoft.com/office/officeart/2005/8/layout/hierarchy1"/>
    <dgm:cxn modelId="{A94EF162-F1DB-514B-AE51-F27C6480A81C}" type="presParOf" srcId="{2DDC236C-CF34-8846-859A-00A64DB6BBCA}" destId="{3AFBF6C7-1F01-D543-B6BD-67860800DC14}" srcOrd="1" destOrd="0" presId="urn:microsoft.com/office/officeart/2005/8/layout/hierarchy1"/>
    <dgm:cxn modelId="{64CF7B62-A753-8E4D-9304-E9500B528EE7}" type="presParOf" srcId="{454C01C5-70F3-6B41-925A-3DEBDE1B3A24}" destId="{1343954A-DC44-FE41-B08B-2DB8C6224982}" srcOrd="1" destOrd="0" presId="urn:microsoft.com/office/officeart/2005/8/layout/hierarchy1"/>
    <dgm:cxn modelId="{F990DE9B-99B5-1441-8221-65D0B44FDBC2}" type="presParOf" srcId="{1343954A-DC44-FE41-B08B-2DB8C6224982}" destId="{9644C10A-5F3F-8343-BF91-387FEB6F918A}" srcOrd="0" destOrd="0" presId="urn:microsoft.com/office/officeart/2005/8/layout/hierarchy1"/>
    <dgm:cxn modelId="{00F5F54A-6469-AC44-9D3B-4564C61ED3FE}" type="presParOf" srcId="{1343954A-DC44-FE41-B08B-2DB8C6224982}" destId="{F6CD108D-EA7F-BA47-8019-EA55F9B1435A}" srcOrd="1" destOrd="0" presId="urn:microsoft.com/office/officeart/2005/8/layout/hierarchy1"/>
    <dgm:cxn modelId="{9EE72283-3A33-8442-9437-0E140A6D7A34}" type="presParOf" srcId="{F6CD108D-EA7F-BA47-8019-EA55F9B1435A}" destId="{36D3C0C2-DC38-3A4E-B6DB-84E5011D771F}" srcOrd="0" destOrd="0" presId="urn:microsoft.com/office/officeart/2005/8/layout/hierarchy1"/>
    <dgm:cxn modelId="{131A1F58-B63A-2A43-A0E3-26D6D7EE3025}" type="presParOf" srcId="{36D3C0C2-DC38-3A4E-B6DB-84E5011D771F}" destId="{BC004AE3-F5C1-9046-94DE-B356BC0A0A28}" srcOrd="0" destOrd="0" presId="urn:microsoft.com/office/officeart/2005/8/layout/hierarchy1"/>
    <dgm:cxn modelId="{56C7904F-7008-0946-AC5A-CA24CEE6821A}" type="presParOf" srcId="{36D3C0C2-DC38-3A4E-B6DB-84E5011D771F}" destId="{224C3AD0-8DB5-BB40-BECA-76301FFF7AE3}" srcOrd="1" destOrd="0" presId="urn:microsoft.com/office/officeart/2005/8/layout/hierarchy1"/>
    <dgm:cxn modelId="{093A67B8-CC2D-1C41-BD28-05148515F5DF}" type="presParOf" srcId="{F6CD108D-EA7F-BA47-8019-EA55F9B1435A}" destId="{BE8B982A-3BC4-F648-87D1-7FF68068937C}" srcOrd="1" destOrd="0" presId="urn:microsoft.com/office/officeart/2005/8/layout/hierarchy1"/>
    <dgm:cxn modelId="{A0C00506-8F95-8946-94C4-FE4B58A0A644}" type="presParOf" srcId="{BE8B982A-3BC4-F648-87D1-7FF68068937C}" destId="{02A00D76-0241-F444-8796-92A8478ABB99}" srcOrd="0" destOrd="0" presId="urn:microsoft.com/office/officeart/2005/8/layout/hierarchy1"/>
    <dgm:cxn modelId="{4361EA8B-FE55-C145-BE19-316DA9C5E7F2}" type="presParOf" srcId="{BE8B982A-3BC4-F648-87D1-7FF68068937C}" destId="{FAA15965-ED2B-3F4E-860C-E58BDB0D4DC8}" srcOrd="1" destOrd="0" presId="urn:microsoft.com/office/officeart/2005/8/layout/hierarchy1"/>
    <dgm:cxn modelId="{14E02491-549F-1A49-84AF-9EC705D73B14}" type="presParOf" srcId="{FAA15965-ED2B-3F4E-860C-E58BDB0D4DC8}" destId="{BAAD4CD9-1AA4-874E-B343-382B0BB0CC07}" srcOrd="0" destOrd="0" presId="urn:microsoft.com/office/officeart/2005/8/layout/hierarchy1"/>
    <dgm:cxn modelId="{54A93D13-7A96-1F48-BB16-4C6F4AC2D298}" type="presParOf" srcId="{BAAD4CD9-1AA4-874E-B343-382B0BB0CC07}" destId="{6B425998-E9D2-4E4B-A17E-5F6DC71DFA85}" srcOrd="0" destOrd="0" presId="urn:microsoft.com/office/officeart/2005/8/layout/hierarchy1"/>
    <dgm:cxn modelId="{B19E68C2-9C17-0145-A584-F7605FAF6F5C}" type="presParOf" srcId="{BAAD4CD9-1AA4-874E-B343-382B0BB0CC07}" destId="{FEDE26AC-3DDE-F243-91F8-00EF8C785C70}" srcOrd="1" destOrd="0" presId="urn:microsoft.com/office/officeart/2005/8/layout/hierarchy1"/>
    <dgm:cxn modelId="{DDEDE315-E25E-FE44-A77A-20059A2C4524}" type="presParOf" srcId="{FAA15965-ED2B-3F4E-860C-E58BDB0D4DC8}" destId="{1E1B5EE4-05B9-B54D-A83C-DC63BC1CFF60}" srcOrd="1" destOrd="0" presId="urn:microsoft.com/office/officeart/2005/8/layout/hierarchy1"/>
    <dgm:cxn modelId="{062F4506-4E05-7D41-B645-05DF0A984529}" type="presParOf" srcId="{1E1B5EE4-05B9-B54D-A83C-DC63BC1CFF60}" destId="{55FE0F1E-2A51-0444-A02C-544E53641425}" srcOrd="0" destOrd="0" presId="urn:microsoft.com/office/officeart/2005/8/layout/hierarchy1"/>
    <dgm:cxn modelId="{3B8588A0-DDDF-5842-99E8-9E59ACAD745E}" type="presParOf" srcId="{1E1B5EE4-05B9-B54D-A83C-DC63BC1CFF60}" destId="{924F8461-3507-0D43-BD3C-70F78A7A8A95}" srcOrd="1" destOrd="0" presId="urn:microsoft.com/office/officeart/2005/8/layout/hierarchy1"/>
    <dgm:cxn modelId="{5AE5A4AC-568D-7E43-8390-873D14C8B2A9}" type="presParOf" srcId="{924F8461-3507-0D43-BD3C-70F78A7A8A95}" destId="{D0416B8E-BC2A-404E-B49B-4B5FC8A2A59C}" srcOrd="0" destOrd="0" presId="urn:microsoft.com/office/officeart/2005/8/layout/hierarchy1"/>
    <dgm:cxn modelId="{E157C34C-610E-A146-888D-89E5D4935472}" type="presParOf" srcId="{D0416B8E-BC2A-404E-B49B-4B5FC8A2A59C}" destId="{8BB558BF-16B4-CB4D-9BE4-90BAD59808BD}" srcOrd="0" destOrd="0" presId="urn:microsoft.com/office/officeart/2005/8/layout/hierarchy1"/>
    <dgm:cxn modelId="{D0A76A5B-DD44-6B48-A70E-62ADCE775EF5}" type="presParOf" srcId="{D0416B8E-BC2A-404E-B49B-4B5FC8A2A59C}" destId="{E5EEDA54-7A83-6940-8D0D-D8EA21A30E05}" srcOrd="1" destOrd="0" presId="urn:microsoft.com/office/officeart/2005/8/layout/hierarchy1"/>
    <dgm:cxn modelId="{F989A879-EA77-AA4C-AC6D-E8447E277644}" type="presParOf" srcId="{924F8461-3507-0D43-BD3C-70F78A7A8A95}" destId="{232C0DC0-045E-9C4B-A96F-75D2912BE657}" srcOrd="1" destOrd="0" presId="urn:microsoft.com/office/officeart/2005/8/layout/hierarchy1"/>
    <dgm:cxn modelId="{308E2DD3-2C1C-684D-A245-9F870B5AB0A9}" type="presParOf" srcId="{BE8B982A-3BC4-F648-87D1-7FF68068937C}" destId="{36D85893-951F-A741-B102-1707025EF377}" srcOrd="2" destOrd="0" presId="urn:microsoft.com/office/officeart/2005/8/layout/hierarchy1"/>
    <dgm:cxn modelId="{3F4FE952-EAF2-6D42-9FF9-C815F74349B6}" type="presParOf" srcId="{BE8B982A-3BC4-F648-87D1-7FF68068937C}" destId="{D71DD82D-54B3-DF47-91A3-47089B098F77}" srcOrd="3" destOrd="0" presId="urn:microsoft.com/office/officeart/2005/8/layout/hierarchy1"/>
    <dgm:cxn modelId="{630ECA42-460E-6449-B04D-1BCE466BD211}" type="presParOf" srcId="{D71DD82D-54B3-DF47-91A3-47089B098F77}" destId="{2117884E-28A9-1F43-A998-7F575FB56AEB}" srcOrd="0" destOrd="0" presId="urn:microsoft.com/office/officeart/2005/8/layout/hierarchy1"/>
    <dgm:cxn modelId="{DE685F34-5EEE-DD4D-8B89-B90AFB574793}" type="presParOf" srcId="{2117884E-28A9-1F43-A998-7F575FB56AEB}" destId="{5EB4A32D-039A-CC46-9BAE-83F4B59152A8}" srcOrd="0" destOrd="0" presId="urn:microsoft.com/office/officeart/2005/8/layout/hierarchy1"/>
    <dgm:cxn modelId="{E348D682-D69F-6F45-B864-CEB3E7B156C4}" type="presParOf" srcId="{2117884E-28A9-1F43-A998-7F575FB56AEB}" destId="{61DA9EC3-8FB0-A344-A784-7A6DBA12646C}" srcOrd="1" destOrd="0" presId="urn:microsoft.com/office/officeart/2005/8/layout/hierarchy1"/>
    <dgm:cxn modelId="{EE359D08-8CBC-764C-B584-55EF45BDFC6F}" type="presParOf" srcId="{D71DD82D-54B3-DF47-91A3-47089B098F77}" destId="{310ECAF0-9877-D94B-9659-AF2E97DE3839}" srcOrd="1" destOrd="0" presId="urn:microsoft.com/office/officeart/2005/8/layout/hierarchy1"/>
    <dgm:cxn modelId="{D1B03F03-8D84-B940-8BF9-AC8E6948D154}" type="presParOf" srcId="{BE8B982A-3BC4-F648-87D1-7FF68068937C}" destId="{561ABBF9-65E6-924F-8685-8BD125710A92}" srcOrd="4" destOrd="0" presId="urn:microsoft.com/office/officeart/2005/8/layout/hierarchy1"/>
    <dgm:cxn modelId="{7DE10035-139B-FA4A-8A65-1BDB2BE61145}" type="presParOf" srcId="{BE8B982A-3BC4-F648-87D1-7FF68068937C}" destId="{4E1875D7-B805-B643-88CE-EEBFCED15A26}" srcOrd="5" destOrd="0" presId="urn:microsoft.com/office/officeart/2005/8/layout/hierarchy1"/>
    <dgm:cxn modelId="{B0EC6AAF-B6B6-BF44-B732-93DA3E2106EA}" type="presParOf" srcId="{4E1875D7-B805-B643-88CE-EEBFCED15A26}" destId="{7828FD1F-F807-0449-8AFA-BFE256DD79F8}" srcOrd="0" destOrd="0" presId="urn:microsoft.com/office/officeart/2005/8/layout/hierarchy1"/>
    <dgm:cxn modelId="{1C30B174-ACD4-6243-97D3-8F2FF3FCC76A}" type="presParOf" srcId="{7828FD1F-F807-0449-8AFA-BFE256DD79F8}" destId="{48D053CA-D771-6248-A187-8836554D52AF}" srcOrd="0" destOrd="0" presId="urn:microsoft.com/office/officeart/2005/8/layout/hierarchy1"/>
    <dgm:cxn modelId="{1F6CBCA3-9B90-1C46-99F7-8C5D53C7436C}" type="presParOf" srcId="{7828FD1F-F807-0449-8AFA-BFE256DD79F8}" destId="{A28CBC78-E8C4-B44D-B4EC-D5E813A3B63D}" srcOrd="1" destOrd="0" presId="urn:microsoft.com/office/officeart/2005/8/layout/hierarchy1"/>
    <dgm:cxn modelId="{058F7968-EA62-DF4A-857C-103D58DE5B7C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b="1" dirty="0" smtClean="0"/>
            <a:t>Robot Frame</a:t>
          </a:r>
          <a:endParaRPr lang="en-US" b="1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524D83A5-A992-454A-AD18-D19ADA66578E}" type="presOf" srcId="{956600E6-C764-4843-B544-DE3C240F0340}" destId="{61DA9EC3-8FB0-A344-A784-7A6DBA12646C}" srcOrd="0" destOrd="0" presId="urn:microsoft.com/office/officeart/2005/8/layout/hierarchy1"/>
    <dgm:cxn modelId="{7B61EBE8-AC29-9842-A768-A4566A0BF39E}" type="presOf" srcId="{8F0A2928-0EC4-CD4D-94F1-ACDB555957C0}" destId="{A28CBC78-E8C4-B44D-B4EC-D5E813A3B63D}" srcOrd="0" destOrd="0" presId="urn:microsoft.com/office/officeart/2005/8/layout/hierarchy1"/>
    <dgm:cxn modelId="{2E372CED-5E89-744F-83F8-B0153243C09D}" type="presOf" srcId="{FB7C224A-9BB9-0E40-A6EC-D644DE813DB2}" destId="{561ABBF9-65E6-924F-8685-8BD125710A92}" srcOrd="0" destOrd="0" presId="urn:microsoft.com/office/officeart/2005/8/layout/hierarchy1"/>
    <dgm:cxn modelId="{58FC1FFE-1CF9-244D-8F7B-07133BD5BFA8}" type="presOf" srcId="{39D14CFE-2D32-4848-9D1A-9D008F4CB5CC}" destId="{6E1CCB9B-68C6-2943-8920-38C45DD4B233}" srcOrd="0" destOrd="0" presId="urn:microsoft.com/office/officeart/2005/8/layout/hierarchy1"/>
    <dgm:cxn modelId="{DC7E8237-36A1-7744-9C86-9559119B6603}" type="presOf" srcId="{DE8D377F-0B8E-0D4F-8BA0-35F2A16BFF9B}" destId="{224C3AD0-8DB5-BB40-BECA-76301FFF7AE3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8A57867-B6EE-4D4C-AD16-0F774A639FA9}" type="presOf" srcId="{54173272-6578-9148-8974-49D92A004938}" destId="{E5EEDA54-7A83-6940-8D0D-D8EA21A30E05}" srcOrd="0" destOrd="0" presId="urn:microsoft.com/office/officeart/2005/8/layout/hierarchy1"/>
    <dgm:cxn modelId="{9E21D550-500C-E845-84E5-60BA9FDD0B54}" type="presOf" srcId="{975E1362-2B61-854B-9656-0FDBB400FF7A}" destId="{3AFBF6C7-1F01-D543-B6BD-67860800DC14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60720178-6599-F04F-B078-A4DCAE483E12}" type="presOf" srcId="{0A74B52A-1C7E-6843-80D0-74C7B5092AB8}" destId="{D16C7CB6-7EBF-214D-A772-46789523E24F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8B5BAD80-FCDF-BC48-A9A6-4475265CCB34}" type="presOf" srcId="{7ADF5A65-9188-324C-B702-18EFEEECB88F}" destId="{9644C10A-5F3F-8343-BF91-387FEB6F918A}" srcOrd="0" destOrd="0" presId="urn:microsoft.com/office/officeart/2005/8/layout/hierarchy1"/>
    <dgm:cxn modelId="{C48C4E32-A4F6-5E4B-93AD-74EFEBD66D00}" type="presOf" srcId="{F30BAFB2-871F-8347-8081-194D9E014C70}" destId="{75B32DBD-BD10-DF42-8435-B79C96C6DF7B}" srcOrd="0" destOrd="0" presId="urn:microsoft.com/office/officeart/2005/8/layout/hierarchy1"/>
    <dgm:cxn modelId="{278D5D48-780B-2640-8539-4687FBCA4C9D}" type="presOf" srcId="{E79644B3-F670-E341-9285-AA596F7F83C5}" destId="{55FE0F1E-2A51-0444-A02C-544E53641425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F2055C54-6413-624B-AB24-59284E0E47B1}" type="presOf" srcId="{60344F78-5DF2-BD47-B9DD-C67B4482601C}" destId="{FEDE26AC-3DDE-F243-91F8-00EF8C785C70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172734E7-CFCF-6A45-B0A9-4B94BF93EF47}" type="presOf" srcId="{7C296F22-071D-AA42-A4E2-F87A193401F2}" destId="{02A00D76-0241-F444-8796-92A8478ABB99}" srcOrd="0" destOrd="0" presId="urn:microsoft.com/office/officeart/2005/8/layout/hierarchy1"/>
    <dgm:cxn modelId="{D450680C-ED58-4344-A2E2-712CE0C04050}" type="presOf" srcId="{9B60D8DA-FE7A-3C47-86A1-38DF17E72AE0}" destId="{36D85893-951F-A741-B102-1707025EF377}" srcOrd="0" destOrd="0" presId="urn:microsoft.com/office/officeart/2005/8/layout/hierarchy1"/>
    <dgm:cxn modelId="{651F224F-9BEA-AB4C-9696-A377F0D30DF0}" type="presParOf" srcId="{6E1CCB9B-68C6-2943-8920-38C45DD4B233}" destId="{83D77759-364F-7E49-8BFC-BD6F53773981}" srcOrd="0" destOrd="0" presId="urn:microsoft.com/office/officeart/2005/8/layout/hierarchy1"/>
    <dgm:cxn modelId="{5DAEC043-7175-9A46-ABE5-1CF614527C3C}" type="presParOf" srcId="{83D77759-364F-7E49-8BFC-BD6F53773981}" destId="{ADDA8489-E4F0-2C49-86F0-39D652D9C316}" srcOrd="0" destOrd="0" presId="urn:microsoft.com/office/officeart/2005/8/layout/hierarchy1"/>
    <dgm:cxn modelId="{4026A599-A053-0044-8B80-68ABDCF1AA55}" type="presParOf" srcId="{ADDA8489-E4F0-2C49-86F0-39D652D9C316}" destId="{BB77D615-EB52-A74A-AA73-7F6FDADAB330}" srcOrd="0" destOrd="0" presId="urn:microsoft.com/office/officeart/2005/8/layout/hierarchy1"/>
    <dgm:cxn modelId="{3D7E38E8-11AE-004C-8E62-7D2249220B99}" type="presParOf" srcId="{ADDA8489-E4F0-2C49-86F0-39D652D9C316}" destId="{75B32DBD-BD10-DF42-8435-B79C96C6DF7B}" srcOrd="1" destOrd="0" presId="urn:microsoft.com/office/officeart/2005/8/layout/hierarchy1"/>
    <dgm:cxn modelId="{DE979CCA-99CD-FB45-9056-02EDAA15E515}" type="presParOf" srcId="{83D77759-364F-7E49-8BFC-BD6F53773981}" destId="{BFD9D9E5-7842-524F-9DCF-D2A0A61793FA}" srcOrd="1" destOrd="0" presId="urn:microsoft.com/office/officeart/2005/8/layout/hierarchy1"/>
    <dgm:cxn modelId="{5D4351D8-C728-DF4D-B7DA-3ABE7863F211}" type="presParOf" srcId="{BFD9D9E5-7842-524F-9DCF-D2A0A61793FA}" destId="{D16C7CB6-7EBF-214D-A772-46789523E24F}" srcOrd="0" destOrd="0" presId="urn:microsoft.com/office/officeart/2005/8/layout/hierarchy1"/>
    <dgm:cxn modelId="{861DA52E-8D81-0E47-BFFA-1398EF94421F}" type="presParOf" srcId="{BFD9D9E5-7842-524F-9DCF-D2A0A61793FA}" destId="{454C01C5-70F3-6B41-925A-3DEBDE1B3A24}" srcOrd="1" destOrd="0" presId="urn:microsoft.com/office/officeart/2005/8/layout/hierarchy1"/>
    <dgm:cxn modelId="{5D4DE268-B096-AD44-85AC-9D92AB44E7C2}" type="presParOf" srcId="{454C01C5-70F3-6B41-925A-3DEBDE1B3A24}" destId="{2DDC236C-CF34-8846-859A-00A64DB6BBCA}" srcOrd="0" destOrd="0" presId="urn:microsoft.com/office/officeart/2005/8/layout/hierarchy1"/>
    <dgm:cxn modelId="{5FAAA6E3-6FE9-D446-AC3F-7F76855E5E62}" type="presParOf" srcId="{2DDC236C-CF34-8846-859A-00A64DB6BBCA}" destId="{50BA1362-C13E-6442-85FA-40C5920A05ED}" srcOrd="0" destOrd="0" presId="urn:microsoft.com/office/officeart/2005/8/layout/hierarchy1"/>
    <dgm:cxn modelId="{8053B2FD-690E-0242-BF75-F8F74FBB4131}" type="presParOf" srcId="{2DDC236C-CF34-8846-859A-00A64DB6BBCA}" destId="{3AFBF6C7-1F01-D543-B6BD-67860800DC14}" srcOrd="1" destOrd="0" presId="urn:microsoft.com/office/officeart/2005/8/layout/hierarchy1"/>
    <dgm:cxn modelId="{D77A2717-9357-1948-B300-59DD36FBE66B}" type="presParOf" srcId="{454C01C5-70F3-6B41-925A-3DEBDE1B3A24}" destId="{1343954A-DC44-FE41-B08B-2DB8C6224982}" srcOrd="1" destOrd="0" presId="urn:microsoft.com/office/officeart/2005/8/layout/hierarchy1"/>
    <dgm:cxn modelId="{B150068D-8585-B74E-A160-BC53B30A42EC}" type="presParOf" srcId="{1343954A-DC44-FE41-B08B-2DB8C6224982}" destId="{9644C10A-5F3F-8343-BF91-387FEB6F918A}" srcOrd="0" destOrd="0" presId="urn:microsoft.com/office/officeart/2005/8/layout/hierarchy1"/>
    <dgm:cxn modelId="{1C6B8EE5-FA3B-4144-8249-A6453490A70A}" type="presParOf" srcId="{1343954A-DC44-FE41-B08B-2DB8C6224982}" destId="{F6CD108D-EA7F-BA47-8019-EA55F9B1435A}" srcOrd="1" destOrd="0" presId="urn:microsoft.com/office/officeart/2005/8/layout/hierarchy1"/>
    <dgm:cxn modelId="{BFB9D730-C442-A541-95BD-10573999389B}" type="presParOf" srcId="{F6CD108D-EA7F-BA47-8019-EA55F9B1435A}" destId="{36D3C0C2-DC38-3A4E-B6DB-84E5011D771F}" srcOrd="0" destOrd="0" presId="urn:microsoft.com/office/officeart/2005/8/layout/hierarchy1"/>
    <dgm:cxn modelId="{F59233B4-6327-6F47-B1AB-D200D2239CD8}" type="presParOf" srcId="{36D3C0C2-DC38-3A4E-B6DB-84E5011D771F}" destId="{BC004AE3-F5C1-9046-94DE-B356BC0A0A28}" srcOrd="0" destOrd="0" presId="urn:microsoft.com/office/officeart/2005/8/layout/hierarchy1"/>
    <dgm:cxn modelId="{74B623F9-2813-5541-AE0B-3208F0196FBD}" type="presParOf" srcId="{36D3C0C2-DC38-3A4E-B6DB-84E5011D771F}" destId="{224C3AD0-8DB5-BB40-BECA-76301FFF7AE3}" srcOrd="1" destOrd="0" presId="urn:microsoft.com/office/officeart/2005/8/layout/hierarchy1"/>
    <dgm:cxn modelId="{871B679D-B1CB-FA41-A434-CEDDD2A590DA}" type="presParOf" srcId="{F6CD108D-EA7F-BA47-8019-EA55F9B1435A}" destId="{BE8B982A-3BC4-F648-87D1-7FF68068937C}" srcOrd="1" destOrd="0" presId="urn:microsoft.com/office/officeart/2005/8/layout/hierarchy1"/>
    <dgm:cxn modelId="{3DA3791F-B50D-BA45-8937-84689B7FDC19}" type="presParOf" srcId="{BE8B982A-3BC4-F648-87D1-7FF68068937C}" destId="{02A00D76-0241-F444-8796-92A8478ABB99}" srcOrd="0" destOrd="0" presId="urn:microsoft.com/office/officeart/2005/8/layout/hierarchy1"/>
    <dgm:cxn modelId="{EAF2D2A1-E523-AC47-970F-6102CB72E2F7}" type="presParOf" srcId="{BE8B982A-3BC4-F648-87D1-7FF68068937C}" destId="{FAA15965-ED2B-3F4E-860C-E58BDB0D4DC8}" srcOrd="1" destOrd="0" presId="urn:microsoft.com/office/officeart/2005/8/layout/hierarchy1"/>
    <dgm:cxn modelId="{F5376125-2847-5349-A86B-834D4B87BFFB}" type="presParOf" srcId="{FAA15965-ED2B-3F4E-860C-E58BDB0D4DC8}" destId="{BAAD4CD9-1AA4-874E-B343-382B0BB0CC07}" srcOrd="0" destOrd="0" presId="urn:microsoft.com/office/officeart/2005/8/layout/hierarchy1"/>
    <dgm:cxn modelId="{56FB4C7C-3D4E-1A44-A6A3-C277B954AD97}" type="presParOf" srcId="{BAAD4CD9-1AA4-874E-B343-382B0BB0CC07}" destId="{6B425998-E9D2-4E4B-A17E-5F6DC71DFA85}" srcOrd="0" destOrd="0" presId="urn:microsoft.com/office/officeart/2005/8/layout/hierarchy1"/>
    <dgm:cxn modelId="{FEFAEC58-3512-E942-BB66-2828C5283E42}" type="presParOf" srcId="{BAAD4CD9-1AA4-874E-B343-382B0BB0CC07}" destId="{FEDE26AC-3DDE-F243-91F8-00EF8C785C70}" srcOrd="1" destOrd="0" presId="urn:microsoft.com/office/officeart/2005/8/layout/hierarchy1"/>
    <dgm:cxn modelId="{FFE42DFA-F516-1F43-8C27-2CCC94E592C3}" type="presParOf" srcId="{FAA15965-ED2B-3F4E-860C-E58BDB0D4DC8}" destId="{1E1B5EE4-05B9-B54D-A83C-DC63BC1CFF60}" srcOrd="1" destOrd="0" presId="urn:microsoft.com/office/officeart/2005/8/layout/hierarchy1"/>
    <dgm:cxn modelId="{8514A18E-5767-FB4C-A359-D902EEECDA85}" type="presParOf" srcId="{1E1B5EE4-05B9-B54D-A83C-DC63BC1CFF60}" destId="{55FE0F1E-2A51-0444-A02C-544E53641425}" srcOrd="0" destOrd="0" presId="urn:microsoft.com/office/officeart/2005/8/layout/hierarchy1"/>
    <dgm:cxn modelId="{B6E448C3-D258-FE49-AB71-8376EB330BED}" type="presParOf" srcId="{1E1B5EE4-05B9-B54D-A83C-DC63BC1CFF60}" destId="{924F8461-3507-0D43-BD3C-70F78A7A8A95}" srcOrd="1" destOrd="0" presId="urn:microsoft.com/office/officeart/2005/8/layout/hierarchy1"/>
    <dgm:cxn modelId="{414B7DEC-177A-7E4C-B971-C84976146440}" type="presParOf" srcId="{924F8461-3507-0D43-BD3C-70F78A7A8A95}" destId="{D0416B8E-BC2A-404E-B49B-4B5FC8A2A59C}" srcOrd="0" destOrd="0" presId="urn:microsoft.com/office/officeart/2005/8/layout/hierarchy1"/>
    <dgm:cxn modelId="{D41FC73D-3A8C-D145-9D9E-B24EF5511FD2}" type="presParOf" srcId="{D0416B8E-BC2A-404E-B49B-4B5FC8A2A59C}" destId="{8BB558BF-16B4-CB4D-9BE4-90BAD59808BD}" srcOrd="0" destOrd="0" presId="urn:microsoft.com/office/officeart/2005/8/layout/hierarchy1"/>
    <dgm:cxn modelId="{D3390586-82D6-8548-BA35-3953CE1C2BD7}" type="presParOf" srcId="{D0416B8E-BC2A-404E-B49B-4B5FC8A2A59C}" destId="{E5EEDA54-7A83-6940-8D0D-D8EA21A30E05}" srcOrd="1" destOrd="0" presId="urn:microsoft.com/office/officeart/2005/8/layout/hierarchy1"/>
    <dgm:cxn modelId="{2C69A678-5557-304B-BA48-A010EEC06474}" type="presParOf" srcId="{924F8461-3507-0D43-BD3C-70F78A7A8A95}" destId="{232C0DC0-045E-9C4B-A96F-75D2912BE657}" srcOrd="1" destOrd="0" presId="urn:microsoft.com/office/officeart/2005/8/layout/hierarchy1"/>
    <dgm:cxn modelId="{BBAD319F-8AD7-4147-A6B3-5DFFD93F9EAA}" type="presParOf" srcId="{BE8B982A-3BC4-F648-87D1-7FF68068937C}" destId="{36D85893-951F-A741-B102-1707025EF377}" srcOrd="2" destOrd="0" presId="urn:microsoft.com/office/officeart/2005/8/layout/hierarchy1"/>
    <dgm:cxn modelId="{0C9B4A36-EDEC-3140-8E01-3B1F34CD4B65}" type="presParOf" srcId="{BE8B982A-3BC4-F648-87D1-7FF68068937C}" destId="{D71DD82D-54B3-DF47-91A3-47089B098F77}" srcOrd="3" destOrd="0" presId="urn:microsoft.com/office/officeart/2005/8/layout/hierarchy1"/>
    <dgm:cxn modelId="{10D17BF9-DC56-E34F-9264-39FF64B560C9}" type="presParOf" srcId="{D71DD82D-54B3-DF47-91A3-47089B098F77}" destId="{2117884E-28A9-1F43-A998-7F575FB56AEB}" srcOrd="0" destOrd="0" presId="urn:microsoft.com/office/officeart/2005/8/layout/hierarchy1"/>
    <dgm:cxn modelId="{3040A355-06DD-7C49-A2B5-2F1ABEEA69A9}" type="presParOf" srcId="{2117884E-28A9-1F43-A998-7F575FB56AEB}" destId="{5EB4A32D-039A-CC46-9BAE-83F4B59152A8}" srcOrd="0" destOrd="0" presId="urn:microsoft.com/office/officeart/2005/8/layout/hierarchy1"/>
    <dgm:cxn modelId="{953FF28B-74B4-014F-897D-E285713D4B3D}" type="presParOf" srcId="{2117884E-28A9-1F43-A998-7F575FB56AEB}" destId="{61DA9EC3-8FB0-A344-A784-7A6DBA12646C}" srcOrd="1" destOrd="0" presId="urn:microsoft.com/office/officeart/2005/8/layout/hierarchy1"/>
    <dgm:cxn modelId="{C86E5FF7-A99B-644A-BC56-DB90EE2A1091}" type="presParOf" srcId="{D71DD82D-54B3-DF47-91A3-47089B098F77}" destId="{310ECAF0-9877-D94B-9659-AF2E97DE3839}" srcOrd="1" destOrd="0" presId="urn:microsoft.com/office/officeart/2005/8/layout/hierarchy1"/>
    <dgm:cxn modelId="{98458738-01D4-C34E-8105-CC9285AD4828}" type="presParOf" srcId="{BE8B982A-3BC4-F648-87D1-7FF68068937C}" destId="{561ABBF9-65E6-924F-8685-8BD125710A92}" srcOrd="4" destOrd="0" presId="urn:microsoft.com/office/officeart/2005/8/layout/hierarchy1"/>
    <dgm:cxn modelId="{071F31F3-10C8-394A-A5C2-7C61606B0510}" type="presParOf" srcId="{BE8B982A-3BC4-F648-87D1-7FF68068937C}" destId="{4E1875D7-B805-B643-88CE-EEBFCED15A26}" srcOrd="5" destOrd="0" presId="urn:microsoft.com/office/officeart/2005/8/layout/hierarchy1"/>
    <dgm:cxn modelId="{BC4FF33B-D010-314E-A3FA-18BDA0C9B258}" type="presParOf" srcId="{4E1875D7-B805-B643-88CE-EEBFCED15A26}" destId="{7828FD1F-F807-0449-8AFA-BFE256DD79F8}" srcOrd="0" destOrd="0" presId="urn:microsoft.com/office/officeart/2005/8/layout/hierarchy1"/>
    <dgm:cxn modelId="{6F799AEF-EAC3-CC4D-995F-9837CD917262}" type="presParOf" srcId="{7828FD1F-F807-0449-8AFA-BFE256DD79F8}" destId="{48D053CA-D771-6248-A187-8836554D52AF}" srcOrd="0" destOrd="0" presId="urn:microsoft.com/office/officeart/2005/8/layout/hierarchy1"/>
    <dgm:cxn modelId="{29EE55F5-DE4E-004D-901A-13BC8054C4C2}" type="presParOf" srcId="{7828FD1F-F807-0449-8AFA-BFE256DD79F8}" destId="{A28CBC78-E8C4-B44D-B4EC-D5E813A3B63D}" srcOrd="1" destOrd="0" presId="urn:microsoft.com/office/officeart/2005/8/layout/hierarchy1"/>
    <dgm:cxn modelId="{68E8EFA9-B5DB-EF4A-863B-DBFB4EC2E072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b="1" dirty="0" smtClean="0"/>
            <a:t>Control</a:t>
          </a:r>
          <a:endParaRPr lang="en-US" b="1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7355012-7E26-1D46-A881-B975F64169CE}" type="presOf" srcId="{E79644B3-F670-E341-9285-AA596F7F83C5}" destId="{55FE0F1E-2A51-0444-A02C-544E53641425}" srcOrd="0" destOrd="0" presId="urn:microsoft.com/office/officeart/2005/8/layout/hierarchy1"/>
    <dgm:cxn modelId="{E55A9CCE-DB36-8F48-A4D2-BE3700E8F6C8}" type="presOf" srcId="{0A74B52A-1C7E-6843-80D0-74C7B5092AB8}" destId="{D16C7CB6-7EBF-214D-A772-46789523E24F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100E9F20-CFAA-8B49-9789-AD7A1BE52104}" type="presOf" srcId="{7C296F22-071D-AA42-A4E2-F87A193401F2}" destId="{02A00D76-0241-F444-8796-92A8478ABB99}" srcOrd="0" destOrd="0" presId="urn:microsoft.com/office/officeart/2005/8/layout/hierarchy1"/>
    <dgm:cxn modelId="{010A7353-6BDD-E841-9271-2FB90F3A519F}" type="presOf" srcId="{956600E6-C764-4843-B544-DE3C240F0340}" destId="{61DA9EC3-8FB0-A344-A784-7A6DBA12646C}" srcOrd="0" destOrd="0" presId="urn:microsoft.com/office/officeart/2005/8/layout/hierarchy1"/>
    <dgm:cxn modelId="{36FACBC2-914C-8040-B1BF-04BD5EB9CA2D}" type="presOf" srcId="{DE8D377F-0B8E-0D4F-8BA0-35F2A16BFF9B}" destId="{224C3AD0-8DB5-BB40-BECA-76301FFF7AE3}" srcOrd="0" destOrd="0" presId="urn:microsoft.com/office/officeart/2005/8/layout/hierarchy1"/>
    <dgm:cxn modelId="{FD1D5D3E-C077-A641-AE4B-70EBF5A0533C}" type="presOf" srcId="{F30BAFB2-871F-8347-8081-194D9E014C70}" destId="{75B32DBD-BD10-DF42-8435-B79C96C6DF7B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0D8ABB38-C229-6145-88ED-CC2EB7B72376}" type="presOf" srcId="{7ADF5A65-9188-324C-B702-18EFEEECB88F}" destId="{9644C10A-5F3F-8343-BF91-387FEB6F918A}" srcOrd="0" destOrd="0" presId="urn:microsoft.com/office/officeart/2005/8/layout/hierarchy1"/>
    <dgm:cxn modelId="{8E1155F9-AA91-A74D-8390-630A32551FBD}" type="presOf" srcId="{8F0A2928-0EC4-CD4D-94F1-ACDB555957C0}" destId="{A28CBC78-E8C4-B44D-B4EC-D5E813A3B63D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B42BAE22-88CF-4245-AA1A-FE539917C0B3}" type="presOf" srcId="{54173272-6578-9148-8974-49D92A004938}" destId="{E5EEDA54-7A83-6940-8D0D-D8EA21A30E05}" srcOrd="0" destOrd="0" presId="urn:microsoft.com/office/officeart/2005/8/layout/hierarchy1"/>
    <dgm:cxn modelId="{8E68D289-5349-874B-9C57-383A38F38062}" type="presOf" srcId="{60344F78-5DF2-BD47-B9DD-C67B4482601C}" destId="{FEDE26AC-3DDE-F243-91F8-00EF8C785C70}" srcOrd="0" destOrd="0" presId="urn:microsoft.com/office/officeart/2005/8/layout/hierarchy1"/>
    <dgm:cxn modelId="{9D231F64-0CEA-6C4B-BDDE-4D3B35B36940}" type="presOf" srcId="{39D14CFE-2D32-4848-9D1A-9D008F4CB5CC}" destId="{6E1CCB9B-68C6-2943-8920-38C45DD4B233}" srcOrd="0" destOrd="0" presId="urn:microsoft.com/office/officeart/2005/8/layout/hierarchy1"/>
    <dgm:cxn modelId="{A703250B-7516-4D44-884E-3A7E734A658F}" type="presOf" srcId="{975E1362-2B61-854B-9656-0FDBB400FF7A}" destId="{3AFBF6C7-1F01-D543-B6BD-67860800DC14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916E49E3-BDFA-6441-AA23-E8D4CAD5AC57}" type="presOf" srcId="{9B60D8DA-FE7A-3C47-86A1-38DF17E72AE0}" destId="{36D85893-951F-A741-B102-1707025EF377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AB6A23FD-0BD7-8F42-9FEC-9ACB551907AA}" type="presOf" srcId="{FB7C224A-9BB9-0E40-A6EC-D644DE813DB2}" destId="{561ABBF9-65E6-924F-8685-8BD125710A92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5EB4329-5C00-B842-855F-F3E2B01946E9}" type="presParOf" srcId="{6E1CCB9B-68C6-2943-8920-38C45DD4B233}" destId="{83D77759-364F-7E49-8BFC-BD6F53773981}" srcOrd="0" destOrd="0" presId="urn:microsoft.com/office/officeart/2005/8/layout/hierarchy1"/>
    <dgm:cxn modelId="{1FEC044F-8B84-6A46-99D8-7D6B62549144}" type="presParOf" srcId="{83D77759-364F-7E49-8BFC-BD6F53773981}" destId="{ADDA8489-E4F0-2C49-86F0-39D652D9C316}" srcOrd="0" destOrd="0" presId="urn:microsoft.com/office/officeart/2005/8/layout/hierarchy1"/>
    <dgm:cxn modelId="{D7ADCFE8-4FBD-3849-A857-91D2FBD81ED6}" type="presParOf" srcId="{ADDA8489-E4F0-2C49-86F0-39D652D9C316}" destId="{BB77D615-EB52-A74A-AA73-7F6FDADAB330}" srcOrd="0" destOrd="0" presId="urn:microsoft.com/office/officeart/2005/8/layout/hierarchy1"/>
    <dgm:cxn modelId="{C65CD05B-60A5-1944-9411-35F09295EDC8}" type="presParOf" srcId="{ADDA8489-E4F0-2C49-86F0-39D652D9C316}" destId="{75B32DBD-BD10-DF42-8435-B79C96C6DF7B}" srcOrd="1" destOrd="0" presId="urn:microsoft.com/office/officeart/2005/8/layout/hierarchy1"/>
    <dgm:cxn modelId="{CAB4F096-790E-FD4E-8186-73ABD651E66D}" type="presParOf" srcId="{83D77759-364F-7E49-8BFC-BD6F53773981}" destId="{BFD9D9E5-7842-524F-9DCF-D2A0A61793FA}" srcOrd="1" destOrd="0" presId="urn:microsoft.com/office/officeart/2005/8/layout/hierarchy1"/>
    <dgm:cxn modelId="{CF435C37-3A5D-B04B-B8B4-199B1694DF3D}" type="presParOf" srcId="{BFD9D9E5-7842-524F-9DCF-D2A0A61793FA}" destId="{D16C7CB6-7EBF-214D-A772-46789523E24F}" srcOrd="0" destOrd="0" presId="urn:microsoft.com/office/officeart/2005/8/layout/hierarchy1"/>
    <dgm:cxn modelId="{9332C519-CDBF-914D-A740-509A4D42BCC3}" type="presParOf" srcId="{BFD9D9E5-7842-524F-9DCF-D2A0A61793FA}" destId="{454C01C5-70F3-6B41-925A-3DEBDE1B3A24}" srcOrd="1" destOrd="0" presId="urn:microsoft.com/office/officeart/2005/8/layout/hierarchy1"/>
    <dgm:cxn modelId="{A43A47B0-67C3-434F-863B-D05A822A356D}" type="presParOf" srcId="{454C01C5-70F3-6B41-925A-3DEBDE1B3A24}" destId="{2DDC236C-CF34-8846-859A-00A64DB6BBCA}" srcOrd="0" destOrd="0" presId="urn:microsoft.com/office/officeart/2005/8/layout/hierarchy1"/>
    <dgm:cxn modelId="{71AE9829-CE39-2A43-AA88-D80CD667B1C8}" type="presParOf" srcId="{2DDC236C-CF34-8846-859A-00A64DB6BBCA}" destId="{50BA1362-C13E-6442-85FA-40C5920A05ED}" srcOrd="0" destOrd="0" presId="urn:microsoft.com/office/officeart/2005/8/layout/hierarchy1"/>
    <dgm:cxn modelId="{31ECEF26-F93B-DD42-88D8-A576EAB4F763}" type="presParOf" srcId="{2DDC236C-CF34-8846-859A-00A64DB6BBCA}" destId="{3AFBF6C7-1F01-D543-B6BD-67860800DC14}" srcOrd="1" destOrd="0" presId="urn:microsoft.com/office/officeart/2005/8/layout/hierarchy1"/>
    <dgm:cxn modelId="{E13F803B-3B8E-6847-B621-6445124F01BE}" type="presParOf" srcId="{454C01C5-70F3-6B41-925A-3DEBDE1B3A24}" destId="{1343954A-DC44-FE41-B08B-2DB8C6224982}" srcOrd="1" destOrd="0" presId="urn:microsoft.com/office/officeart/2005/8/layout/hierarchy1"/>
    <dgm:cxn modelId="{F95879CA-B7AE-0B4B-9C93-F151366388C7}" type="presParOf" srcId="{1343954A-DC44-FE41-B08B-2DB8C6224982}" destId="{9644C10A-5F3F-8343-BF91-387FEB6F918A}" srcOrd="0" destOrd="0" presId="urn:microsoft.com/office/officeart/2005/8/layout/hierarchy1"/>
    <dgm:cxn modelId="{6B1A2DA1-07BA-9B40-9B80-6512054CADCD}" type="presParOf" srcId="{1343954A-DC44-FE41-B08B-2DB8C6224982}" destId="{F6CD108D-EA7F-BA47-8019-EA55F9B1435A}" srcOrd="1" destOrd="0" presId="urn:microsoft.com/office/officeart/2005/8/layout/hierarchy1"/>
    <dgm:cxn modelId="{8FC1F31C-56C2-904E-81D7-650DCF6F3866}" type="presParOf" srcId="{F6CD108D-EA7F-BA47-8019-EA55F9B1435A}" destId="{36D3C0C2-DC38-3A4E-B6DB-84E5011D771F}" srcOrd="0" destOrd="0" presId="urn:microsoft.com/office/officeart/2005/8/layout/hierarchy1"/>
    <dgm:cxn modelId="{CAC4E991-B9BB-524D-B0FF-1FC30BAAA36F}" type="presParOf" srcId="{36D3C0C2-DC38-3A4E-B6DB-84E5011D771F}" destId="{BC004AE3-F5C1-9046-94DE-B356BC0A0A28}" srcOrd="0" destOrd="0" presId="urn:microsoft.com/office/officeart/2005/8/layout/hierarchy1"/>
    <dgm:cxn modelId="{D664EB05-59E4-3844-9F5E-A681608561B8}" type="presParOf" srcId="{36D3C0C2-DC38-3A4E-B6DB-84E5011D771F}" destId="{224C3AD0-8DB5-BB40-BECA-76301FFF7AE3}" srcOrd="1" destOrd="0" presId="urn:microsoft.com/office/officeart/2005/8/layout/hierarchy1"/>
    <dgm:cxn modelId="{24E18D98-DB8F-D944-8767-5827B5DD8358}" type="presParOf" srcId="{F6CD108D-EA7F-BA47-8019-EA55F9B1435A}" destId="{BE8B982A-3BC4-F648-87D1-7FF68068937C}" srcOrd="1" destOrd="0" presId="urn:microsoft.com/office/officeart/2005/8/layout/hierarchy1"/>
    <dgm:cxn modelId="{157C65AB-F588-A541-A9A6-F09762E67351}" type="presParOf" srcId="{BE8B982A-3BC4-F648-87D1-7FF68068937C}" destId="{02A00D76-0241-F444-8796-92A8478ABB99}" srcOrd="0" destOrd="0" presId="urn:microsoft.com/office/officeart/2005/8/layout/hierarchy1"/>
    <dgm:cxn modelId="{175558EE-82E4-C84E-8835-E7ECD56D628B}" type="presParOf" srcId="{BE8B982A-3BC4-F648-87D1-7FF68068937C}" destId="{FAA15965-ED2B-3F4E-860C-E58BDB0D4DC8}" srcOrd="1" destOrd="0" presId="urn:microsoft.com/office/officeart/2005/8/layout/hierarchy1"/>
    <dgm:cxn modelId="{5D2994D8-316B-7B44-9410-7FE596539DFA}" type="presParOf" srcId="{FAA15965-ED2B-3F4E-860C-E58BDB0D4DC8}" destId="{BAAD4CD9-1AA4-874E-B343-382B0BB0CC07}" srcOrd="0" destOrd="0" presId="urn:microsoft.com/office/officeart/2005/8/layout/hierarchy1"/>
    <dgm:cxn modelId="{F500487F-339D-0949-ADE3-3F36ACBF99B2}" type="presParOf" srcId="{BAAD4CD9-1AA4-874E-B343-382B0BB0CC07}" destId="{6B425998-E9D2-4E4B-A17E-5F6DC71DFA85}" srcOrd="0" destOrd="0" presId="urn:microsoft.com/office/officeart/2005/8/layout/hierarchy1"/>
    <dgm:cxn modelId="{623A3D96-964A-1747-87C9-BF11EF6D072A}" type="presParOf" srcId="{BAAD4CD9-1AA4-874E-B343-382B0BB0CC07}" destId="{FEDE26AC-3DDE-F243-91F8-00EF8C785C70}" srcOrd="1" destOrd="0" presId="urn:microsoft.com/office/officeart/2005/8/layout/hierarchy1"/>
    <dgm:cxn modelId="{9C2708DF-644E-324F-B607-8F8850178A81}" type="presParOf" srcId="{FAA15965-ED2B-3F4E-860C-E58BDB0D4DC8}" destId="{1E1B5EE4-05B9-B54D-A83C-DC63BC1CFF60}" srcOrd="1" destOrd="0" presId="urn:microsoft.com/office/officeart/2005/8/layout/hierarchy1"/>
    <dgm:cxn modelId="{D9E5F3A1-2F21-A54B-9894-AF6D50999110}" type="presParOf" srcId="{1E1B5EE4-05B9-B54D-A83C-DC63BC1CFF60}" destId="{55FE0F1E-2A51-0444-A02C-544E53641425}" srcOrd="0" destOrd="0" presId="urn:microsoft.com/office/officeart/2005/8/layout/hierarchy1"/>
    <dgm:cxn modelId="{8348A228-5CC4-6346-A46C-9BB9C1C52249}" type="presParOf" srcId="{1E1B5EE4-05B9-B54D-A83C-DC63BC1CFF60}" destId="{924F8461-3507-0D43-BD3C-70F78A7A8A95}" srcOrd="1" destOrd="0" presId="urn:microsoft.com/office/officeart/2005/8/layout/hierarchy1"/>
    <dgm:cxn modelId="{66921241-24AE-C541-AAEA-CAA4FDB2B334}" type="presParOf" srcId="{924F8461-3507-0D43-BD3C-70F78A7A8A95}" destId="{D0416B8E-BC2A-404E-B49B-4B5FC8A2A59C}" srcOrd="0" destOrd="0" presId="urn:microsoft.com/office/officeart/2005/8/layout/hierarchy1"/>
    <dgm:cxn modelId="{8E0DF6B5-A89F-1648-9224-8348F51EFA09}" type="presParOf" srcId="{D0416B8E-BC2A-404E-B49B-4B5FC8A2A59C}" destId="{8BB558BF-16B4-CB4D-9BE4-90BAD59808BD}" srcOrd="0" destOrd="0" presId="urn:microsoft.com/office/officeart/2005/8/layout/hierarchy1"/>
    <dgm:cxn modelId="{C44C70CA-9C7A-A74E-8810-DE6146115DA7}" type="presParOf" srcId="{D0416B8E-BC2A-404E-B49B-4B5FC8A2A59C}" destId="{E5EEDA54-7A83-6940-8D0D-D8EA21A30E05}" srcOrd="1" destOrd="0" presId="urn:microsoft.com/office/officeart/2005/8/layout/hierarchy1"/>
    <dgm:cxn modelId="{88802BEF-9368-D240-8AC6-CF25B01F96D7}" type="presParOf" srcId="{924F8461-3507-0D43-BD3C-70F78A7A8A95}" destId="{232C0DC0-045E-9C4B-A96F-75D2912BE657}" srcOrd="1" destOrd="0" presId="urn:microsoft.com/office/officeart/2005/8/layout/hierarchy1"/>
    <dgm:cxn modelId="{84DC9EFD-EF41-9440-98DF-82278A5AFA99}" type="presParOf" srcId="{BE8B982A-3BC4-F648-87D1-7FF68068937C}" destId="{36D85893-951F-A741-B102-1707025EF377}" srcOrd="2" destOrd="0" presId="urn:microsoft.com/office/officeart/2005/8/layout/hierarchy1"/>
    <dgm:cxn modelId="{34F59A74-6EA1-8249-A58D-67EF82770B37}" type="presParOf" srcId="{BE8B982A-3BC4-F648-87D1-7FF68068937C}" destId="{D71DD82D-54B3-DF47-91A3-47089B098F77}" srcOrd="3" destOrd="0" presId="urn:microsoft.com/office/officeart/2005/8/layout/hierarchy1"/>
    <dgm:cxn modelId="{88065AF6-0293-654F-BB5E-BA2236A6FEA0}" type="presParOf" srcId="{D71DD82D-54B3-DF47-91A3-47089B098F77}" destId="{2117884E-28A9-1F43-A998-7F575FB56AEB}" srcOrd="0" destOrd="0" presId="urn:microsoft.com/office/officeart/2005/8/layout/hierarchy1"/>
    <dgm:cxn modelId="{37ED79E8-1041-EC45-B45C-F8FEBAD2E261}" type="presParOf" srcId="{2117884E-28A9-1F43-A998-7F575FB56AEB}" destId="{5EB4A32D-039A-CC46-9BAE-83F4B59152A8}" srcOrd="0" destOrd="0" presId="urn:microsoft.com/office/officeart/2005/8/layout/hierarchy1"/>
    <dgm:cxn modelId="{FCD8A8C9-14C0-9748-BBAD-8E463051DF4D}" type="presParOf" srcId="{2117884E-28A9-1F43-A998-7F575FB56AEB}" destId="{61DA9EC3-8FB0-A344-A784-7A6DBA12646C}" srcOrd="1" destOrd="0" presId="urn:microsoft.com/office/officeart/2005/8/layout/hierarchy1"/>
    <dgm:cxn modelId="{4AE95640-C766-3A4B-9E96-37F5BE317F52}" type="presParOf" srcId="{D71DD82D-54B3-DF47-91A3-47089B098F77}" destId="{310ECAF0-9877-D94B-9659-AF2E97DE3839}" srcOrd="1" destOrd="0" presId="urn:microsoft.com/office/officeart/2005/8/layout/hierarchy1"/>
    <dgm:cxn modelId="{2C58751C-1C63-CC47-9B12-71EF222C94DF}" type="presParOf" srcId="{BE8B982A-3BC4-F648-87D1-7FF68068937C}" destId="{561ABBF9-65E6-924F-8685-8BD125710A92}" srcOrd="4" destOrd="0" presId="urn:microsoft.com/office/officeart/2005/8/layout/hierarchy1"/>
    <dgm:cxn modelId="{803D4489-653B-D741-BE34-8804319AA445}" type="presParOf" srcId="{BE8B982A-3BC4-F648-87D1-7FF68068937C}" destId="{4E1875D7-B805-B643-88CE-EEBFCED15A26}" srcOrd="5" destOrd="0" presId="urn:microsoft.com/office/officeart/2005/8/layout/hierarchy1"/>
    <dgm:cxn modelId="{A4A3FF84-B94F-D245-A759-EF98E1483278}" type="presParOf" srcId="{4E1875D7-B805-B643-88CE-EEBFCED15A26}" destId="{7828FD1F-F807-0449-8AFA-BFE256DD79F8}" srcOrd="0" destOrd="0" presId="urn:microsoft.com/office/officeart/2005/8/layout/hierarchy1"/>
    <dgm:cxn modelId="{8CDE3CF2-D314-F34C-9FB1-E0017CC13B8F}" type="presParOf" srcId="{7828FD1F-F807-0449-8AFA-BFE256DD79F8}" destId="{48D053CA-D771-6248-A187-8836554D52AF}" srcOrd="0" destOrd="0" presId="urn:microsoft.com/office/officeart/2005/8/layout/hierarchy1"/>
    <dgm:cxn modelId="{B8EC5954-632B-3346-A51C-C7C724E09811}" type="presParOf" srcId="{7828FD1F-F807-0449-8AFA-BFE256DD79F8}" destId="{A28CBC78-E8C4-B44D-B4EC-D5E813A3B63D}" srcOrd="1" destOrd="0" presId="urn:microsoft.com/office/officeart/2005/8/layout/hierarchy1"/>
    <dgm:cxn modelId="{2E6B5E6D-3302-564B-B81F-97B31A51E049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b="1" dirty="0" smtClean="0"/>
            <a:t>Build Maps</a:t>
          </a:r>
          <a:endParaRPr lang="en-US" b="1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6E091240-A092-6840-9396-CAC2305BE4B1}" type="presOf" srcId="{0A74B52A-1C7E-6843-80D0-74C7B5092AB8}" destId="{D16C7CB6-7EBF-214D-A772-46789523E24F}" srcOrd="0" destOrd="0" presId="urn:microsoft.com/office/officeart/2005/8/layout/hierarchy1"/>
    <dgm:cxn modelId="{E4A473A3-C2B3-FD47-AE7B-4423AC90BF7E}" type="presOf" srcId="{975E1362-2B61-854B-9656-0FDBB400FF7A}" destId="{3AFBF6C7-1F01-D543-B6BD-67860800DC14}" srcOrd="0" destOrd="0" presId="urn:microsoft.com/office/officeart/2005/8/layout/hierarchy1"/>
    <dgm:cxn modelId="{56777EB4-6F35-D443-A586-D4A738DE3E96}" type="presOf" srcId="{60344F78-5DF2-BD47-B9DD-C67B4482601C}" destId="{FEDE26AC-3DDE-F243-91F8-00EF8C785C70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C2FF0EFB-D745-0F4C-A733-C86A79E673C6}" type="presOf" srcId="{8F0A2928-0EC4-CD4D-94F1-ACDB555957C0}" destId="{A28CBC78-E8C4-B44D-B4EC-D5E813A3B63D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E0BF2085-FB3A-1F40-8A74-095E22E4037F}" type="presOf" srcId="{7ADF5A65-9188-324C-B702-18EFEEECB88F}" destId="{9644C10A-5F3F-8343-BF91-387FEB6F918A}" srcOrd="0" destOrd="0" presId="urn:microsoft.com/office/officeart/2005/8/layout/hierarchy1"/>
    <dgm:cxn modelId="{AD246E44-CC3F-F541-ABAC-322CE741951A}" type="presOf" srcId="{F30BAFB2-871F-8347-8081-194D9E014C70}" destId="{75B32DBD-BD10-DF42-8435-B79C96C6DF7B}" srcOrd="0" destOrd="0" presId="urn:microsoft.com/office/officeart/2005/8/layout/hierarchy1"/>
    <dgm:cxn modelId="{658F039F-E285-5448-889A-5581A8BFA5E2}" type="presOf" srcId="{956600E6-C764-4843-B544-DE3C240F0340}" destId="{61DA9EC3-8FB0-A344-A784-7A6DBA12646C}" srcOrd="0" destOrd="0" presId="urn:microsoft.com/office/officeart/2005/8/layout/hierarchy1"/>
    <dgm:cxn modelId="{2992FC5F-A5A5-744F-B00D-90785D676D1D}" type="presOf" srcId="{54173272-6578-9148-8974-49D92A004938}" destId="{E5EEDA54-7A83-6940-8D0D-D8EA21A30E05}" srcOrd="0" destOrd="0" presId="urn:microsoft.com/office/officeart/2005/8/layout/hierarchy1"/>
    <dgm:cxn modelId="{C9E83A6C-D2E5-0340-9956-344B73F6EDA0}" type="presOf" srcId="{9B60D8DA-FE7A-3C47-86A1-38DF17E72AE0}" destId="{36D85893-951F-A741-B102-1707025EF377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3BF7AA6-89FA-E843-B39A-99BFDAD06114}" type="presOf" srcId="{FB7C224A-9BB9-0E40-A6EC-D644DE813DB2}" destId="{561ABBF9-65E6-924F-8685-8BD125710A92}" srcOrd="0" destOrd="0" presId="urn:microsoft.com/office/officeart/2005/8/layout/hierarchy1"/>
    <dgm:cxn modelId="{67A34FD2-5366-E44D-83F2-1CA80246F031}" type="presOf" srcId="{DE8D377F-0B8E-0D4F-8BA0-35F2A16BFF9B}" destId="{224C3AD0-8DB5-BB40-BECA-76301FFF7AE3}" srcOrd="0" destOrd="0" presId="urn:microsoft.com/office/officeart/2005/8/layout/hierarchy1"/>
    <dgm:cxn modelId="{EF5170A8-DE51-1D43-AB5E-58AA36AAD0F9}" type="presOf" srcId="{7C296F22-071D-AA42-A4E2-F87A193401F2}" destId="{02A00D76-0241-F444-8796-92A8478ABB99}" srcOrd="0" destOrd="0" presId="urn:microsoft.com/office/officeart/2005/8/layout/hierarchy1"/>
    <dgm:cxn modelId="{9593907C-970D-CF40-9041-A1BED12A8069}" type="presOf" srcId="{39D14CFE-2D32-4848-9D1A-9D008F4CB5CC}" destId="{6E1CCB9B-68C6-2943-8920-38C45DD4B233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00F9F8A1-2D0B-794C-9505-7A1DF9AE63FC}" type="presOf" srcId="{E79644B3-F670-E341-9285-AA596F7F83C5}" destId="{55FE0F1E-2A51-0444-A02C-544E53641425}" srcOrd="0" destOrd="0" presId="urn:microsoft.com/office/officeart/2005/8/layout/hierarchy1"/>
    <dgm:cxn modelId="{17605BA2-2949-FD48-A58D-9E72AD91EBC8}" type="presParOf" srcId="{6E1CCB9B-68C6-2943-8920-38C45DD4B233}" destId="{83D77759-364F-7E49-8BFC-BD6F53773981}" srcOrd="0" destOrd="0" presId="urn:microsoft.com/office/officeart/2005/8/layout/hierarchy1"/>
    <dgm:cxn modelId="{7B4DFCC3-51FA-9E4D-931A-B8EBD0B001AB}" type="presParOf" srcId="{83D77759-364F-7E49-8BFC-BD6F53773981}" destId="{ADDA8489-E4F0-2C49-86F0-39D652D9C316}" srcOrd="0" destOrd="0" presId="urn:microsoft.com/office/officeart/2005/8/layout/hierarchy1"/>
    <dgm:cxn modelId="{31C2068B-7DE5-934D-AA91-ADADFF14D111}" type="presParOf" srcId="{ADDA8489-E4F0-2C49-86F0-39D652D9C316}" destId="{BB77D615-EB52-A74A-AA73-7F6FDADAB330}" srcOrd="0" destOrd="0" presId="urn:microsoft.com/office/officeart/2005/8/layout/hierarchy1"/>
    <dgm:cxn modelId="{E843150B-440A-DB4C-B13B-B13327E22306}" type="presParOf" srcId="{ADDA8489-E4F0-2C49-86F0-39D652D9C316}" destId="{75B32DBD-BD10-DF42-8435-B79C96C6DF7B}" srcOrd="1" destOrd="0" presId="urn:microsoft.com/office/officeart/2005/8/layout/hierarchy1"/>
    <dgm:cxn modelId="{DB9718B4-F02D-E242-9F92-F93E24D595B0}" type="presParOf" srcId="{83D77759-364F-7E49-8BFC-BD6F53773981}" destId="{BFD9D9E5-7842-524F-9DCF-D2A0A61793FA}" srcOrd="1" destOrd="0" presId="urn:microsoft.com/office/officeart/2005/8/layout/hierarchy1"/>
    <dgm:cxn modelId="{0251F6A0-F0E0-504C-B792-F5A5C91978D1}" type="presParOf" srcId="{BFD9D9E5-7842-524F-9DCF-D2A0A61793FA}" destId="{D16C7CB6-7EBF-214D-A772-46789523E24F}" srcOrd="0" destOrd="0" presId="urn:microsoft.com/office/officeart/2005/8/layout/hierarchy1"/>
    <dgm:cxn modelId="{CB4FE6F9-343F-0C48-A342-05FE8B534C50}" type="presParOf" srcId="{BFD9D9E5-7842-524F-9DCF-D2A0A61793FA}" destId="{454C01C5-70F3-6B41-925A-3DEBDE1B3A24}" srcOrd="1" destOrd="0" presId="urn:microsoft.com/office/officeart/2005/8/layout/hierarchy1"/>
    <dgm:cxn modelId="{9D7FB216-ED59-6C45-9F18-527CB118FF45}" type="presParOf" srcId="{454C01C5-70F3-6B41-925A-3DEBDE1B3A24}" destId="{2DDC236C-CF34-8846-859A-00A64DB6BBCA}" srcOrd="0" destOrd="0" presId="urn:microsoft.com/office/officeart/2005/8/layout/hierarchy1"/>
    <dgm:cxn modelId="{17537CDE-FC26-0943-82BD-10BB92D58539}" type="presParOf" srcId="{2DDC236C-CF34-8846-859A-00A64DB6BBCA}" destId="{50BA1362-C13E-6442-85FA-40C5920A05ED}" srcOrd="0" destOrd="0" presId="urn:microsoft.com/office/officeart/2005/8/layout/hierarchy1"/>
    <dgm:cxn modelId="{FF0C5B64-3523-5A48-A4B1-4E1B9A228A08}" type="presParOf" srcId="{2DDC236C-CF34-8846-859A-00A64DB6BBCA}" destId="{3AFBF6C7-1F01-D543-B6BD-67860800DC14}" srcOrd="1" destOrd="0" presId="urn:microsoft.com/office/officeart/2005/8/layout/hierarchy1"/>
    <dgm:cxn modelId="{2862E88D-197B-A149-B55B-E48A0FC6DEE7}" type="presParOf" srcId="{454C01C5-70F3-6B41-925A-3DEBDE1B3A24}" destId="{1343954A-DC44-FE41-B08B-2DB8C6224982}" srcOrd="1" destOrd="0" presId="urn:microsoft.com/office/officeart/2005/8/layout/hierarchy1"/>
    <dgm:cxn modelId="{EE8C3111-5703-1941-9065-0294106A65E1}" type="presParOf" srcId="{1343954A-DC44-FE41-B08B-2DB8C6224982}" destId="{9644C10A-5F3F-8343-BF91-387FEB6F918A}" srcOrd="0" destOrd="0" presId="urn:microsoft.com/office/officeart/2005/8/layout/hierarchy1"/>
    <dgm:cxn modelId="{A509B1CD-4250-1443-B41D-887A83A1FDB9}" type="presParOf" srcId="{1343954A-DC44-FE41-B08B-2DB8C6224982}" destId="{F6CD108D-EA7F-BA47-8019-EA55F9B1435A}" srcOrd="1" destOrd="0" presId="urn:microsoft.com/office/officeart/2005/8/layout/hierarchy1"/>
    <dgm:cxn modelId="{0D4A6659-752A-EB47-855A-3DED298407A2}" type="presParOf" srcId="{F6CD108D-EA7F-BA47-8019-EA55F9B1435A}" destId="{36D3C0C2-DC38-3A4E-B6DB-84E5011D771F}" srcOrd="0" destOrd="0" presId="urn:microsoft.com/office/officeart/2005/8/layout/hierarchy1"/>
    <dgm:cxn modelId="{A8C24D61-099D-CB47-8E10-21373E67CAC5}" type="presParOf" srcId="{36D3C0C2-DC38-3A4E-B6DB-84E5011D771F}" destId="{BC004AE3-F5C1-9046-94DE-B356BC0A0A28}" srcOrd="0" destOrd="0" presId="urn:microsoft.com/office/officeart/2005/8/layout/hierarchy1"/>
    <dgm:cxn modelId="{88D2E7A1-4B22-6C46-99C0-CB7EA9ECD0BC}" type="presParOf" srcId="{36D3C0C2-DC38-3A4E-B6DB-84E5011D771F}" destId="{224C3AD0-8DB5-BB40-BECA-76301FFF7AE3}" srcOrd="1" destOrd="0" presId="urn:microsoft.com/office/officeart/2005/8/layout/hierarchy1"/>
    <dgm:cxn modelId="{13509DB1-81C9-A743-8944-49E1EE7C0A91}" type="presParOf" srcId="{F6CD108D-EA7F-BA47-8019-EA55F9B1435A}" destId="{BE8B982A-3BC4-F648-87D1-7FF68068937C}" srcOrd="1" destOrd="0" presId="urn:microsoft.com/office/officeart/2005/8/layout/hierarchy1"/>
    <dgm:cxn modelId="{899FC848-693C-5B45-A949-0664C513F104}" type="presParOf" srcId="{BE8B982A-3BC4-F648-87D1-7FF68068937C}" destId="{02A00D76-0241-F444-8796-92A8478ABB99}" srcOrd="0" destOrd="0" presId="urn:microsoft.com/office/officeart/2005/8/layout/hierarchy1"/>
    <dgm:cxn modelId="{390E6815-C7BF-444A-BFF7-BE89A08C9549}" type="presParOf" srcId="{BE8B982A-3BC4-F648-87D1-7FF68068937C}" destId="{FAA15965-ED2B-3F4E-860C-E58BDB0D4DC8}" srcOrd="1" destOrd="0" presId="urn:microsoft.com/office/officeart/2005/8/layout/hierarchy1"/>
    <dgm:cxn modelId="{7DDAF87D-46C5-734A-A46C-83BB19CB2B26}" type="presParOf" srcId="{FAA15965-ED2B-3F4E-860C-E58BDB0D4DC8}" destId="{BAAD4CD9-1AA4-874E-B343-382B0BB0CC07}" srcOrd="0" destOrd="0" presId="urn:microsoft.com/office/officeart/2005/8/layout/hierarchy1"/>
    <dgm:cxn modelId="{52BA7B4D-4E5E-9445-8E4C-7370A9E70A28}" type="presParOf" srcId="{BAAD4CD9-1AA4-874E-B343-382B0BB0CC07}" destId="{6B425998-E9D2-4E4B-A17E-5F6DC71DFA85}" srcOrd="0" destOrd="0" presId="urn:microsoft.com/office/officeart/2005/8/layout/hierarchy1"/>
    <dgm:cxn modelId="{CB1F8A01-D056-7D49-AE5A-D5262FA1A9DF}" type="presParOf" srcId="{BAAD4CD9-1AA4-874E-B343-382B0BB0CC07}" destId="{FEDE26AC-3DDE-F243-91F8-00EF8C785C70}" srcOrd="1" destOrd="0" presId="urn:microsoft.com/office/officeart/2005/8/layout/hierarchy1"/>
    <dgm:cxn modelId="{5242958D-8598-8140-9B3F-A73308F4C09E}" type="presParOf" srcId="{FAA15965-ED2B-3F4E-860C-E58BDB0D4DC8}" destId="{1E1B5EE4-05B9-B54D-A83C-DC63BC1CFF60}" srcOrd="1" destOrd="0" presId="urn:microsoft.com/office/officeart/2005/8/layout/hierarchy1"/>
    <dgm:cxn modelId="{F5CD1C0B-6589-2A49-8F03-E6B99081047B}" type="presParOf" srcId="{1E1B5EE4-05B9-B54D-A83C-DC63BC1CFF60}" destId="{55FE0F1E-2A51-0444-A02C-544E53641425}" srcOrd="0" destOrd="0" presId="urn:microsoft.com/office/officeart/2005/8/layout/hierarchy1"/>
    <dgm:cxn modelId="{3C578809-EA37-594D-8937-CEC0AAC0136D}" type="presParOf" srcId="{1E1B5EE4-05B9-B54D-A83C-DC63BC1CFF60}" destId="{924F8461-3507-0D43-BD3C-70F78A7A8A95}" srcOrd="1" destOrd="0" presId="urn:microsoft.com/office/officeart/2005/8/layout/hierarchy1"/>
    <dgm:cxn modelId="{603DB6A5-CD2D-734C-85FA-DC025D6C40D3}" type="presParOf" srcId="{924F8461-3507-0D43-BD3C-70F78A7A8A95}" destId="{D0416B8E-BC2A-404E-B49B-4B5FC8A2A59C}" srcOrd="0" destOrd="0" presId="urn:microsoft.com/office/officeart/2005/8/layout/hierarchy1"/>
    <dgm:cxn modelId="{5B2DAF35-BC03-8F44-B51D-2E16DEA03476}" type="presParOf" srcId="{D0416B8E-BC2A-404E-B49B-4B5FC8A2A59C}" destId="{8BB558BF-16B4-CB4D-9BE4-90BAD59808BD}" srcOrd="0" destOrd="0" presId="urn:microsoft.com/office/officeart/2005/8/layout/hierarchy1"/>
    <dgm:cxn modelId="{4F000536-C31B-1942-BFB7-321093B87C94}" type="presParOf" srcId="{D0416B8E-BC2A-404E-B49B-4B5FC8A2A59C}" destId="{E5EEDA54-7A83-6940-8D0D-D8EA21A30E05}" srcOrd="1" destOrd="0" presId="urn:microsoft.com/office/officeart/2005/8/layout/hierarchy1"/>
    <dgm:cxn modelId="{253A11FE-8BEF-EF47-B316-AA66059FD891}" type="presParOf" srcId="{924F8461-3507-0D43-BD3C-70F78A7A8A95}" destId="{232C0DC0-045E-9C4B-A96F-75D2912BE657}" srcOrd="1" destOrd="0" presId="urn:microsoft.com/office/officeart/2005/8/layout/hierarchy1"/>
    <dgm:cxn modelId="{38BA3364-0489-4844-B6F5-05225D6FD56C}" type="presParOf" srcId="{BE8B982A-3BC4-F648-87D1-7FF68068937C}" destId="{36D85893-951F-A741-B102-1707025EF377}" srcOrd="2" destOrd="0" presId="urn:microsoft.com/office/officeart/2005/8/layout/hierarchy1"/>
    <dgm:cxn modelId="{1787C54F-DCA0-5D43-960E-ACA859C81BFB}" type="presParOf" srcId="{BE8B982A-3BC4-F648-87D1-7FF68068937C}" destId="{D71DD82D-54B3-DF47-91A3-47089B098F77}" srcOrd="3" destOrd="0" presId="urn:microsoft.com/office/officeart/2005/8/layout/hierarchy1"/>
    <dgm:cxn modelId="{782BB75D-85FB-B948-A7E6-E12AE76D2836}" type="presParOf" srcId="{D71DD82D-54B3-DF47-91A3-47089B098F77}" destId="{2117884E-28A9-1F43-A998-7F575FB56AEB}" srcOrd="0" destOrd="0" presId="urn:microsoft.com/office/officeart/2005/8/layout/hierarchy1"/>
    <dgm:cxn modelId="{D0B9928A-1D7B-3741-BF3B-13046483B757}" type="presParOf" srcId="{2117884E-28A9-1F43-A998-7F575FB56AEB}" destId="{5EB4A32D-039A-CC46-9BAE-83F4B59152A8}" srcOrd="0" destOrd="0" presId="urn:microsoft.com/office/officeart/2005/8/layout/hierarchy1"/>
    <dgm:cxn modelId="{6F8EAFAD-6660-3440-A43D-F9EBD939C243}" type="presParOf" srcId="{2117884E-28A9-1F43-A998-7F575FB56AEB}" destId="{61DA9EC3-8FB0-A344-A784-7A6DBA12646C}" srcOrd="1" destOrd="0" presId="urn:microsoft.com/office/officeart/2005/8/layout/hierarchy1"/>
    <dgm:cxn modelId="{EFABCAF0-BFAD-764D-A64C-18AAD6AFAA9B}" type="presParOf" srcId="{D71DD82D-54B3-DF47-91A3-47089B098F77}" destId="{310ECAF0-9877-D94B-9659-AF2E97DE3839}" srcOrd="1" destOrd="0" presId="urn:microsoft.com/office/officeart/2005/8/layout/hierarchy1"/>
    <dgm:cxn modelId="{C6A40F37-E199-C348-9D61-08755B8EBCEB}" type="presParOf" srcId="{BE8B982A-3BC4-F648-87D1-7FF68068937C}" destId="{561ABBF9-65E6-924F-8685-8BD125710A92}" srcOrd="4" destOrd="0" presId="urn:microsoft.com/office/officeart/2005/8/layout/hierarchy1"/>
    <dgm:cxn modelId="{653CD4EC-5434-BB48-94C1-AF3DA80F2018}" type="presParOf" srcId="{BE8B982A-3BC4-F648-87D1-7FF68068937C}" destId="{4E1875D7-B805-B643-88CE-EEBFCED15A26}" srcOrd="5" destOrd="0" presId="urn:microsoft.com/office/officeart/2005/8/layout/hierarchy1"/>
    <dgm:cxn modelId="{1A91F083-A74B-454B-A2BE-24CBEB30017C}" type="presParOf" srcId="{4E1875D7-B805-B643-88CE-EEBFCED15A26}" destId="{7828FD1F-F807-0449-8AFA-BFE256DD79F8}" srcOrd="0" destOrd="0" presId="urn:microsoft.com/office/officeart/2005/8/layout/hierarchy1"/>
    <dgm:cxn modelId="{CBB00D12-A68E-1A4E-8BBD-295441D8692E}" type="presParOf" srcId="{7828FD1F-F807-0449-8AFA-BFE256DD79F8}" destId="{48D053CA-D771-6248-A187-8836554D52AF}" srcOrd="0" destOrd="0" presId="urn:microsoft.com/office/officeart/2005/8/layout/hierarchy1"/>
    <dgm:cxn modelId="{7CE36C75-F8F0-E546-AB87-634A7F92A1CE}" type="presParOf" srcId="{7828FD1F-F807-0449-8AFA-BFE256DD79F8}" destId="{A28CBC78-E8C4-B44D-B4EC-D5E813A3B63D}" srcOrd="1" destOrd="0" presId="urn:microsoft.com/office/officeart/2005/8/layout/hierarchy1"/>
    <dgm:cxn modelId="{BBB9B57E-0DEA-0E46-B118-17004F7F8E94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b="0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b="1" dirty="0" smtClean="0"/>
            <a:t>Junctions</a:t>
          </a:r>
          <a:endParaRPr lang="en-US" b="1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844DF002-57DA-C041-B8B0-D062F3538D40}" type="presOf" srcId="{FB7C224A-9BB9-0E40-A6EC-D644DE813DB2}" destId="{561ABBF9-65E6-924F-8685-8BD125710A92}" srcOrd="0" destOrd="0" presId="urn:microsoft.com/office/officeart/2005/8/layout/hierarchy1"/>
    <dgm:cxn modelId="{AEAB42DE-A3B7-D941-BDAA-9B1BDCEB9572}" type="presOf" srcId="{DE8D377F-0B8E-0D4F-8BA0-35F2A16BFF9B}" destId="{224C3AD0-8DB5-BB40-BECA-76301FFF7AE3}" srcOrd="0" destOrd="0" presId="urn:microsoft.com/office/officeart/2005/8/layout/hierarchy1"/>
    <dgm:cxn modelId="{61A09C94-A1B7-C740-A4BD-F918EB8C949D}" type="presOf" srcId="{7ADF5A65-9188-324C-B702-18EFEEECB88F}" destId="{9644C10A-5F3F-8343-BF91-387FEB6F918A}" srcOrd="0" destOrd="0" presId="urn:microsoft.com/office/officeart/2005/8/layout/hierarchy1"/>
    <dgm:cxn modelId="{771D55CE-1CEE-EE47-A62F-70EAA4213263}" type="presOf" srcId="{9B60D8DA-FE7A-3C47-86A1-38DF17E72AE0}" destId="{36D85893-951F-A741-B102-1707025EF377}" srcOrd="0" destOrd="0" presId="urn:microsoft.com/office/officeart/2005/8/layout/hierarchy1"/>
    <dgm:cxn modelId="{39FB4DF9-9981-B044-B4F7-A08D1802BF68}" type="presOf" srcId="{60344F78-5DF2-BD47-B9DD-C67B4482601C}" destId="{FEDE26AC-3DDE-F243-91F8-00EF8C785C70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95760BA6-79C6-DD4B-9204-C057B0BB9124}" type="presOf" srcId="{8F0A2928-0EC4-CD4D-94F1-ACDB555957C0}" destId="{A28CBC78-E8C4-B44D-B4EC-D5E813A3B63D}" srcOrd="0" destOrd="0" presId="urn:microsoft.com/office/officeart/2005/8/layout/hierarchy1"/>
    <dgm:cxn modelId="{09C59C22-206E-E34E-86A7-E0AD1EF258CC}" type="presOf" srcId="{0A74B52A-1C7E-6843-80D0-74C7B5092AB8}" destId="{D16C7CB6-7EBF-214D-A772-46789523E24F}" srcOrd="0" destOrd="0" presId="urn:microsoft.com/office/officeart/2005/8/layout/hierarchy1"/>
    <dgm:cxn modelId="{588C8F52-DEFF-F042-AAD9-8276ED580026}" type="presOf" srcId="{7C296F22-071D-AA42-A4E2-F87A193401F2}" destId="{02A00D76-0241-F444-8796-92A8478ABB99}" srcOrd="0" destOrd="0" presId="urn:microsoft.com/office/officeart/2005/8/layout/hierarchy1"/>
    <dgm:cxn modelId="{6DA933C8-4CA0-1947-8CE4-53667CE93B9D}" type="presOf" srcId="{39D14CFE-2D32-4848-9D1A-9D008F4CB5CC}" destId="{6E1CCB9B-68C6-2943-8920-38C45DD4B233}" srcOrd="0" destOrd="0" presId="urn:microsoft.com/office/officeart/2005/8/layout/hierarchy1"/>
    <dgm:cxn modelId="{61725BF7-A5AC-CA48-9A76-C00800D08DB3}" type="presOf" srcId="{E79644B3-F670-E341-9285-AA596F7F83C5}" destId="{55FE0F1E-2A51-0444-A02C-544E53641425}" srcOrd="0" destOrd="0" presId="urn:microsoft.com/office/officeart/2005/8/layout/hierarchy1"/>
    <dgm:cxn modelId="{442E4062-3651-2446-96A2-D0237CD4508A}" type="presOf" srcId="{975E1362-2B61-854B-9656-0FDBB400FF7A}" destId="{3AFBF6C7-1F01-D543-B6BD-67860800DC14}" srcOrd="0" destOrd="0" presId="urn:microsoft.com/office/officeart/2005/8/layout/hierarchy1"/>
    <dgm:cxn modelId="{6CFEE4C1-CCA0-0A44-AD36-C5566CBA2987}" type="presOf" srcId="{F30BAFB2-871F-8347-8081-194D9E014C70}" destId="{75B32DBD-BD10-DF42-8435-B79C96C6DF7B}" srcOrd="0" destOrd="0" presId="urn:microsoft.com/office/officeart/2005/8/layout/hierarchy1"/>
    <dgm:cxn modelId="{1B1BBCEF-29C3-8C41-908F-F9170669BF3D}" type="presOf" srcId="{956600E6-C764-4843-B544-DE3C240F0340}" destId="{61DA9EC3-8FB0-A344-A784-7A6DBA12646C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0B433773-50B5-8A46-AE47-E381258B144F}" type="presOf" srcId="{54173272-6578-9148-8974-49D92A004938}" destId="{E5EEDA54-7A83-6940-8D0D-D8EA21A30E05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BDA4925-D233-F94C-8A31-7A47FB0C77C3}" type="presParOf" srcId="{6E1CCB9B-68C6-2943-8920-38C45DD4B233}" destId="{83D77759-364F-7E49-8BFC-BD6F53773981}" srcOrd="0" destOrd="0" presId="urn:microsoft.com/office/officeart/2005/8/layout/hierarchy1"/>
    <dgm:cxn modelId="{4F55348B-DFA4-E348-B779-437E54A43271}" type="presParOf" srcId="{83D77759-364F-7E49-8BFC-BD6F53773981}" destId="{ADDA8489-E4F0-2C49-86F0-39D652D9C316}" srcOrd="0" destOrd="0" presId="urn:microsoft.com/office/officeart/2005/8/layout/hierarchy1"/>
    <dgm:cxn modelId="{4158472A-6A85-8048-B2E3-4C31B4C37D5C}" type="presParOf" srcId="{ADDA8489-E4F0-2C49-86F0-39D652D9C316}" destId="{BB77D615-EB52-A74A-AA73-7F6FDADAB330}" srcOrd="0" destOrd="0" presId="urn:microsoft.com/office/officeart/2005/8/layout/hierarchy1"/>
    <dgm:cxn modelId="{B9EDDC35-27B5-F440-8D8E-DE00D8C4B2FF}" type="presParOf" srcId="{ADDA8489-E4F0-2C49-86F0-39D652D9C316}" destId="{75B32DBD-BD10-DF42-8435-B79C96C6DF7B}" srcOrd="1" destOrd="0" presId="urn:microsoft.com/office/officeart/2005/8/layout/hierarchy1"/>
    <dgm:cxn modelId="{451B241A-40D6-1546-8DEB-76D95317D8E9}" type="presParOf" srcId="{83D77759-364F-7E49-8BFC-BD6F53773981}" destId="{BFD9D9E5-7842-524F-9DCF-D2A0A61793FA}" srcOrd="1" destOrd="0" presId="urn:microsoft.com/office/officeart/2005/8/layout/hierarchy1"/>
    <dgm:cxn modelId="{394F7DBD-0D3B-F241-B0FF-ECE458C09BC3}" type="presParOf" srcId="{BFD9D9E5-7842-524F-9DCF-D2A0A61793FA}" destId="{D16C7CB6-7EBF-214D-A772-46789523E24F}" srcOrd="0" destOrd="0" presId="urn:microsoft.com/office/officeart/2005/8/layout/hierarchy1"/>
    <dgm:cxn modelId="{3F2E059C-121C-1A4E-AF1A-5B29900B5D23}" type="presParOf" srcId="{BFD9D9E5-7842-524F-9DCF-D2A0A61793FA}" destId="{454C01C5-70F3-6B41-925A-3DEBDE1B3A24}" srcOrd="1" destOrd="0" presId="urn:microsoft.com/office/officeart/2005/8/layout/hierarchy1"/>
    <dgm:cxn modelId="{2F5AFCAA-BB34-C64A-A7EE-5141FBC7D846}" type="presParOf" srcId="{454C01C5-70F3-6B41-925A-3DEBDE1B3A24}" destId="{2DDC236C-CF34-8846-859A-00A64DB6BBCA}" srcOrd="0" destOrd="0" presId="urn:microsoft.com/office/officeart/2005/8/layout/hierarchy1"/>
    <dgm:cxn modelId="{F5DED6F5-63FB-A84E-A02B-DC53E5FF10C3}" type="presParOf" srcId="{2DDC236C-CF34-8846-859A-00A64DB6BBCA}" destId="{50BA1362-C13E-6442-85FA-40C5920A05ED}" srcOrd="0" destOrd="0" presId="urn:microsoft.com/office/officeart/2005/8/layout/hierarchy1"/>
    <dgm:cxn modelId="{A2836C3F-E062-9942-81AC-4D8BDDFB635E}" type="presParOf" srcId="{2DDC236C-CF34-8846-859A-00A64DB6BBCA}" destId="{3AFBF6C7-1F01-D543-B6BD-67860800DC14}" srcOrd="1" destOrd="0" presId="urn:microsoft.com/office/officeart/2005/8/layout/hierarchy1"/>
    <dgm:cxn modelId="{53C416A6-870B-C548-B7E0-68877358A7C5}" type="presParOf" srcId="{454C01C5-70F3-6B41-925A-3DEBDE1B3A24}" destId="{1343954A-DC44-FE41-B08B-2DB8C6224982}" srcOrd="1" destOrd="0" presId="urn:microsoft.com/office/officeart/2005/8/layout/hierarchy1"/>
    <dgm:cxn modelId="{D4911CB9-5CE4-3A46-AD5F-67C872EFE101}" type="presParOf" srcId="{1343954A-DC44-FE41-B08B-2DB8C6224982}" destId="{9644C10A-5F3F-8343-BF91-387FEB6F918A}" srcOrd="0" destOrd="0" presId="urn:microsoft.com/office/officeart/2005/8/layout/hierarchy1"/>
    <dgm:cxn modelId="{E2916CBB-0EA3-FD42-83F0-B0BB5FBB0099}" type="presParOf" srcId="{1343954A-DC44-FE41-B08B-2DB8C6224982}" destId="{F6CD108D-EA7F-BA47-8019-EA55F9B1435A}" srcOrd="1" destOrd="0" presId="urn:microsoft.com/office/officeart/2005/8/layout/hierarchy1"/>
    <dgm:cxn modelId="{AE3E0B57-753D-BB41-AD88-FA4B7F43AF36}" type="presParOf" srcId="{F6CD108D-EA7F-BA47-8019-EA55F9B1435A}" destId="{36D3C0C2-DC38-3A4E-B6DB-84E5011D771F}" srcOrd="0" destOrd="0" presId="urn:microsoft.com/office/officeart/2005/8/layout/hierarchy1"/>
    <dgm:cxn modelId="{A582452D-FAE1-2F4B-A2CB-91D4FFCC2D4F}" type="presParOf" srcId="{36D3C0C2-DC38-3A4E-B6DB-84E5011D771F}" destId="{BC004AE3-F5C1-9046-94DE-B356BC0A0A28}" srcOrd="0" destOrd="0" presId="urn:microsoft.com/office/officeart/2005/8/layout/hierarchy1"/>
    <dgm:cxn modelId="{D29E1351-3773-9148-A328-37E2EA6888BC}" type="presParOf" srcId="{36D3C0C2-DC38-3A4E-B6DB-84E5011D771F}" destId="{224C3AD0-8DB5-BB40-BECA-76301FFF7AE3}" srcOrd="1" destOrd="0" presId="urn:microsoft.com/office/officeart/2005/8/layout/hierarchy1"/>
    <dgm:cxn modelId="{FED02D89-B7CB-4048-8525-1C4C9A9AE9B3}" type="presParOf" srcId="{F6CD108D-EA7F-BA47-8019-EA55F9B1435A}" destId="{BE8B982A-3BC4-F648-87D1-7FF68068937C}" srcOrd="1" destOrd="0" presId="urn:microsoft.com/office/officeart/2005/8/layout/hierarchy1"/>
    <dgm:cxn modelId="{E97C5F91-C66D-DE4F-9FAD-1A3345E16193}" type="presParOf" srcId="{BE8B982A-3BC4-F648-87D1-7FF68068937C}" destId="{02A00D76-0241-F444-8796-92A8478ABB99}" srcOrd="0" destOrd="0" presId="urn:microsoft.com/office/officeart/2005/8/layout/hierarchy1"/>
    <dgm:cxn modelId="{4C73A60D-1696-AB4A-9CA3-43A93DE6C919}" type="presParOf" srcId="{BE8B982A-3BC4-F648-87D1-7FF68068937C}" destId="{FAA15965-ED2B-3F4E-860C-E58BDB0D4DC8}" srcOrd="1" destOrd="0" presId="urn:microsoft.com/office/officeart/2005/8/layout/hierarchy1"/>
    <dgm:cxn modelId="{756195AB-53AC-4547-9323-DF3708589D44}" type="presParOf" srcId="{FAA15965-ED2B-3F4E-860C-E58BDB0D4DC8}" destId="{BAAD4CD9-1AA4-874E-B343-382B0BB0CC07}" srcOrd="0" destOrd="0" presId="urn:microsoft.com/office/officeart/2005/8/layout/hierarchy1"/>
    <dgm:cxn modelId="{249769EB-26CD-374B-99FC-1BB507312F5F}" type="presParOf" srcId="{BAAD4CD9-1AA4-874E-B343-382B0BB0CC07}" destId="{6B425998-E9D2-4E4B-A17E-5F6DC71DFA85}" srcOrd="0" destOrd="0" presId="urn:microsoft.com/office/officeart/2005/8/layout/hierarchy1"/>
    <dgm:cxn modelId="{4FC39F88-C623-6E48-B0A4-91764934CA5D}" type="presParOf" srcId="{BAAD4CD9-1AA4-874E-B343-382B0BB0CC07}" destId="{FEDE26AC-3DDE-F243-91F8-00EF8C785C70}" srcOrd="1" destOrd="0" presId="urn:microsoft.com/office/officeart/2005/8/layout/hierarchy1"/>
    <dgm:cxn modelId="{282200DD-464C-0E4A-9902-4050E0DD3E3D}" type="presParOf" srcId="{FAA15965-ED2B-3F4E-860C-E58BDB0D4DC8}" destId="{1E1B5EE4-05B9-B54D-A83C-DC63BC1CFF60}" srcOrd="1" destOrd="0" presId="urn:microsoft.com/office/officeart/2005/8/layout/hierarchy1"/>
    <dgm:cxn modelId="{3A4D79AD-E964-5646-8BB2-6C8F0FCA2668}" type="presParOf" srcId="{1E1B5EE4-05B9-B54D-A83C-DC63BC1CFF60}" destId="{55FE0F1E-2A51-0444-A02C-544E53641425}" srcOrd="0" destOrd="0" presId="urn:microsoft.com/office/officeart/2005/8/layout/hierarchy1"/>
    <dgm:cxn modelId="{F07A46AA-BAAA-8447-A3EB-6FBC4197AFA0}" type="presParOf" srcId="{1E1B5EE4-05B9-B54D-A83C-DC63BC1CFF60}" destId="{924F8461-3507-0D43-BD3C-70F78A7A8A95}" srcOrd="1" destOrd="0" presId="urn:microsoft.com/office/officeart/2005/8/layout/hierarchy1"/>
    <dgm:cxn modelId="{CFED817E-FA25-934F-AE6F-C13CE743C3FF}" type="presParOf" srcId="{924F8461-3507-0D43-BD3C-70F78A7A8A95}" destId="{D0416B8E-BC2A-404E-B49B-4B5FC8A2A59C}" srcOrd="0" destOrd="0" presId="urn:microsoft.com/office/officeart/2005/8/layout/hierarchy1"/>
    <dgm:cxn modelId="{61F9EA3B-22EF-3242-87A7-69FFEFCCE98A}" type="presParOf" srcId="{D0416B8E-BC2A-404E-B49B-4B5FC8A2A59C}" destId="{8BB558BF-16B4-CB4D-9BE4-90BAD59808BD}" srcOrd="0" destOrd="0" presId="urn:microsoft.com/office/officeart/2005/8/layout/hierarchy1"/>
    <dgm:cxn modelId="{DB3379F1-83A6-CA46-B1B1-DD2FB4D07A06}" type="presParOf" srcId="{D0416B8E-BC2A-404E-B49B-4B5FC8A2A59C}" destId="{E5EEDA54-7A83-6940-8D0D-D8EA21A30E05}" srcOrd="1" destOrd="0" presId="urn:microsoft.com/office/officeart/2005/8/layout/hierarchy1"/>
    <dgm:cxn modelId="{F918DCB6-3884-A243-B72F-FAA12F05C5FF}" type="presParOf" srcId="{924F8461-3507-0D43-BD3C-70F78A7A8A95}" destId="{232C0DC0-045E-9C4B-A96F-75D2912BE657}" srcOrd="1" destOrd="0" presId="urn:microsoft.com/office/officeart/2005/8/layout/hierarchy1"/>
    <dgm:cxn modelId="{C4379A61-688F-734A-AC80-B16293B0CBFF}" type="presParOf" srcId="{BE8B982A-3BC4-F648-87D1-7FF68068937C}" destId="{36D85893-951F-A741-B102-1707025EF377}" srcOrd="2" destOrd="0" presId="urn:microsoft.com/office/officeart/2005/8/layout/hierarchy1"/>
    <dgm:cxn modelId="{57E2374C-6F83-3047-8AF3-435449894EC4}" type="presParOf" srcId="{BE8B982A-3BC4-F648-87D1-7FF68068937C}" destId="{D71DD82D-54B3-DF47-91A3-47089B098F77}" srcOrd="3" destOrd="0" presId="urn:microsoft.com/office/officeart/2005/8/layout/hierarchy1"/>
    <dgm:cxn modelId="{E506029C-D1E2-5E43-96AD-06907F9D7EF6}" type="presParOf" srcId="{D71DD82D-54B3-DF47-91A3-47089B098F77}" destId="{2117884E-28A9-1F43-A998-7F575FB56AEB}" srcOrd="0" destOrd="0" presId="urn:microsoft.com/office/officeart/2005/8/layout/hierarchy1"/>
    <dgm:cxn modelId="{4B31D6E9-D1C0-1D4D-981D-9122211D150D}" type="presParOf" srcId="{2117884E-28A9-1F43-A998-7F575FB56AEB}" destId="{5EB4A32D-039A-CC46-9BAE-83F4B59152A8}" srcOrd="0" destOrd="0" presId="urn:microsoft.com/office/officeart/2005/8/layout/hierarchy1"/>
    <dgm:cxn modelId="{96E0CC81-4FAB-DA47-B719-65AE9D43214D}" type="presParOf" srcId="{2117884E-28A9-1F43-A998-7F575FB56AEB}" destId="{61DA9EC3-8FB0-A344-A784-7A6DBA12646C}" srcOrd="1" destOrd="0" presId="urn:microsoft.com/office/officeart/2005/8/layout/hierarchy1"/>
    <dgm:cxn modelId="{C4B55917-ADDE-924C-A600-AFD4B34D0BBB}" type="presParOf" srcId="{D71DD82D-54B3-DF47-91A3-47089B098F77}" destId="{310ECAF0-9877-D94B-9659-AF2E97DE3839}" srcOrd="1" destOrd="0" presId="urn:microsoft.com/office/officeart/2005/8/layout/hierarchy1"/>
    <dgm:cxn modelId="{8B81D71F-F6C0-954C-BD16-3750ACC4417B}" type="presParOf" srcId="{BE8B982A-3BC4-F648-87D1-7FF68068937C}" destId="{561ABBF9-65E6-924F-8685-8BD125710A92}" srcOrd="4" destOrd="0" presId="urn:microsoft.com/office/officeart/2005/8/layout/hierarchy1"/>
    <dgm:cxn modelId="{BEC5536B-F80E-CE4F-A63E-DBE1A9F07C53}" type="presParOf" srcId="{BE8B982A-3BC4-F648-87D1-7FF68068937C}" destId="{4E1875D7-B805-B643-88CE-EEBFCED15A26}" srcOrd="5" destOrd="0" presId="urn:microsoft.com/office/officeart/2005/8/layout/hierarchy1"/>
    <dgm:cxn modelId="{5E3ABD73-1145-434D-A596-EB2935CD40A9}" type="presParOf" srcId="{4E1875D7-B805-B643-88CE-EEBFCED15A26}" destId="{7828FD1F-F807-0449-8AFA-BFE256DD79F8}" srcOrd="0" destOrd="0" presId="urn:microsoft.com/office/officeart/2005/8/layout/hierarchy1"/>
    <dgm:cxn modelId="{69ADAEC2-A539-1D4C-B6E9-E6545258F918}" type="presParOf" srcId="{7828FD1F-F807-0449-8AFA-BFE256DD79F8}" destId="{48D053CA-D771-6248-A187-8836554D52AF}" srcOrd="0" destOrd="0" presId="urn:microsoft.com/office/officeart/2005/8/layout/hierarchy1"/>
    <dgm:cxn modelId="{FE0541D6-CF9C-7447-8FD8-0F0AB1D15855}" type="presParOf" srcId="{7828FD1F-F807-0449-8AFA-BFE256DD79F8}" destId="{A28CBC78-E8C4-B44D-B4EC-D5E813A3B63D}" srcOrd="1" destOrd="0" presId="urn:microsoft.com/office/officeart/2005/8/layout/hierarchy1"/>
    <dgm:cxn modelId="{CCBE5238-AC23-C04F-A698-B372E6FF1805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1" dirty="0" smtClean="0"/>
            <a:t>Search for Best Map</a:t>
          </a:r>
          <a:endParaRPr lang="en-US" b="1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6E746593-2945-AF47-A9CE-D69C241FE0A8}" type="presOf" srcId="{7ADF5A65-9188-324C-B702-18EFEEECB88F}" destId="{9644C10A-5F3F-8343-BF91-387FEB6F918A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3E9CC18E-45E0-484E-A4FA-896F561F9FE4}" type="presOf" srcId="{9B60D8DA-FE7A-3C47-86A1-38DF17E72AE0}" destId="{36D85893-951F-A741-B102-1707025EF377}" srcOrd="0" destOrd="0" presId="urn:microsoft.com/office/officeart/2005/8/layout/hierarchy1"/>
    <dgm:cxn modelId="{3BFD6D57-183A-1A4F-902E-A6EF8E3498E0}" type="presOf" srcId="{60344F78-5DF2-BD47-B9DD-C67B4482601C}" destId="{FEDE26AC-3DDE-F243-91F8-00EF8C785C70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21F506E6-1185-5648-A479-98A39E22122C}" type="presOf" srcId="{0A74B52A-1C7E-6843-80D0-74C7B5092AB8}" destId="{D16C7CB6-7EBF-214D-A772-46789523E24F}" srcOrd="0" destOrd="0" presId="urn:microsoft.com/office/officeart/2005/8/layout/hierarchy1"/>
    <dgm:cxn modelId="{D221F2C4-D08B-0340-8E49-346C6B5FCA19}" type="presOf" srcId="{7C296F22-071D-AA42-A4E2-F87A193401F2}" destId="{02A00D76-0241-F444-8796-92A8478ABB99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6066562A-142E-E24F-A049-623AC55C4C96}" type="presOf" srcId="{E79644B3-F670-E341-9285-AA596F7F83C5}" destId="{55FE0F1E-2A51-0444-A02C-544E53641425}" srcOrd="0" destOrd="0" presId="urn:microsoft.com/office/officeart/2005/8/layout/hierarchy1"/>
    <dgm:cxn modelId="{A880520E-721F-354D-B6B0-885161DAF384}" type="presOf" srcId="{956600E6-C764-4843-B544-DE3C240F0340}" destId="{61DA9EC3-8FB0-A344-A784-7A6DBA12646C}" srcOrd="0" destOrd="0" presId="urn:microsoft.com/office/officeart/2005/8/layout/hierarchy1"/>
    <dgm:cxn modelId="{C673271E-B060-7A4A-84F3-2EA2D665F75A}" type="presOf" srcId="{975E1362-2B61-854B-9656-0FDBB400FF7A}" destId="{3AFBF6C7-1F01-D543-B6BD-67860800DC14}" srcOrd="0" destOrd="0" presId="urn:microsoft.com/office/officeart/2005/8/layout/hierarchy1"/>
    <dgm:cxn modelId="{03FAD605-06AA-CA46-AFA2-27D8A62E6F95}" type="presOf" srcId="{F30BAFB2-871F-8347-8081-194D9E014C70}" destId="{75B32DBD-BD10-DF42-8435-B79C96C6DF7B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3943B650-04C7-D74F-9A53-D6849AC2EB5D}" type="presOf" srcId="{DE8D377F-0B8E-0D4F-8BA0-35F2A16BFF9B}" destId="{224C3AD0-8DB5-BB40-BECA-76301FFF7AE3}" srcOrd="0" destOrd="0" presId="urn:microsoft.com/office/officeart/2005/8/layout/hierarchy1"/>
    <dgm:cxn modelId="{1E90AD65-85B2-B540-807A-05A4C576D3A9}" type="presOf" srcId="{54173272-6578-9148-8974-49D92A004938}" destId="{E5EEDA54-7A83-6940-8D0D-D8EA21A30E05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D0CAF927-675D-1340-B4E1-203C91C17CFB}" type="presOf" srcId="{39D14CFE-2D32-4848-9D1A-9D008F4CB5CC}" destId="{6E1CCB9B-68C6-2943-8920-38C45DD4B233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D44A4D44-2DAD-8449-A3C7-1000965BF666}" type="presOf" srcId="{8F0A2928-0EC4-CD4D-94F1-ACDB555957C0}" destId="{A28CBC78-E8C4-B44D-B4EC-D5E813A3B63D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9BEEBB7-786F-684C-A51C-3673C3566B10}" type="presOf" srcId="{FB7C224A-9BB9-0E40-A6EC-D644DE813DB2}" destId="{561ABBF9-65E6-924F-8685-8BD125710A92}" srcOrd="0" destOrd="0" presId="urn:microsoft.com/office/officeart/2005/8/layout/hierarchy1"/>
    <dgm:cxn modelId="{DCEF6ED0-85C4-5342-AD09-70E8324A1DE5}" type="presParOf" srcId="{6E1CCB9B-68C6-2943-8920-38C45DD4B233}" destId="{83D77759-364F-7E49-8BFC-BD6F53773981}" srcOrd="0" destOrd="0" presId="urn:microsoft.com/office/officeart/2005/8/layout/hierarchy1"/>
    <dgm:cxn modelId="{FEC50AF1-CC96-4542-A9C9-0297CCC4021D}" type="presParOf" srcId="{83D77759-364F-7E49-8BFC-BD6F53773981}" destId="{ADDA8489-E4F0-2C49-86F0-39D652D9C316}" srcOrd="0" destOrd="0" presId="urn:microsoft.com/office/officeart/2005/8/layout/hierarchy1"/>
    <dgm:cxn modelId="{BA78242C-143D-CF45-B794-480CD12F4FB6}" type="presParOf" srcId="{ADDA8489-E4F0-2C49-86F0-39D652D9C316}" destId="{BB77D615-EB52-A74A-AA73-7F6FDADAB330}" srcOrd="0" destOrd="0" presId="urn:microsoft.com/office/officeart/2005/8/layout/hierarchy1"/>
    <dgm:cxn modelId="{7A19FBAB-0B1B-8245-A5BB-91E542F7DE0A}" type="presParOf" srcId="{ADDA8489-E4F0-2C49-86F0-39D652D9C316}" destId="{75B32DBD-BD10-DF42-8435-B79C96C6DF7B}" srcOrd="1" destOrd="0" presId="urn:microsoft.com/office/officeart/2005/8/layout/hierarchy1"/>
    <dgm:cxn modelId="{73A8F63A-9CEA-AF4A-B90C-BF1C25840079}" type="presParOf" srcId="{83D77759-364F-7E49-8BFC-BD6F53773981}" destId="{BFD9D9E5-7842-524F-9DCF-D2A0A61793FA}" srcOrd="1" destOrd="0" presId="urn:microsoft.com/office/officeart/2005/8/layout/hierarchy1"/>
    <dgm:cxn modelId="{2CDDC2C0-E037-0340-BEDB-5CA58456DEC8}" type="presParOf" srcId="{BFD9D9E5-7842-524F-9DCF-D2A0A61793FA}" destId="{D16C7CB6-7EBF-214D-A772-46789523E24F}" srcOrd="0" destOrd="0" presId="urn:microsoft.com/office/officeart/2005/8/layout/hierarchy1"/>
    <dgm:cxn modelId="{020E7258-27A3-7B49-8D95-F9DE4B6D9AFD}" type="presParOf" srcId="{BFD9D9E5-7842-524F-9DCF-D2A0A61793FA}" destId="{454C01C5-70F3-6B41-925A-3DEBDE1B3A24}" srcOrd="1" destOrd="0" presId="urn:microsoft.com/office/officeart/2005/8/layout/hierarchy1"/>
    <dgm:cxn modelId="{97756025-BD90-FE45-AD07-38A2ACD0369E}" type="presParOf" srcId="{454C01C5-70F3-6B41-925A-3DEBDE1B3A24}" destId="{2DDC236C-CF34-8846-859A-00A64DB6BBCA}" srcOrd="0" destOrd="0" presId="urn:microsoft.com/office/officeart/2005/8/layout/hierarchy1"/>
    <dgm:cxn modelId="{50ADA195-9F08-DD4B-94FF-B8D3AAD9C3B8}" type="presParOf" srcId="{2DDC236C-CF34-8846-859A-00A64DB6BBCA}" destId="{50BA1362-C13E-6442-85FA-40C5920A05ED}" srcOrd="0" destOrd="0" presId="urn:microsoft.com/office/officeart/2005/8/layout/hierarchy1"/>
    <dgm:cxn modelId="{FA189758-4738-3541-87BF-67038556337D}" type="presParOf" srcId="{2DDC236C-CF34-8846-859A-00A64DB6BBCA}" destId="{3AFBF6C7-1F01-D543-B6BD-67860800DC14}" srcOrd="1" destOrd="0" presId="urn:microsoft.com/office/officeart/2005/8/layout/hierarchy1"/>
    <dgm:cxn modelId="{B0C6C7A3-A83A-0742-9734-B18C09A2900D}" type="presParOf" srcId="{454C01C5-70F3-6B41-925A-3DEBDE1B3A24}" destId="{1343954A-DC44-FE41-B08B-2DB8C6224982}" srcOrd="1" destOrd="0" presId="urn:microsoft.com/office/officeart/2005/8/layout/hierarchy1"/>
    <dgm:cxn modelId="{099EB5EE-7AA9-134F-9862-551C867EDCA4}" type="presParOf" srcId="{1343954A-DC44-FE41-B08B-2DB8C6224982}" destId="{9644C10A-5F3F-8343-BF91-387FEB6F918A}" srcOrd="0" destOrd="0" presId="urn:microsoft.com/office/officeart/2005/8/layout/hierarchy1"/>
    <dgm:cxn modelId="{FAED5252-1D5A-124D-B935-8E7D1AB545CD}" type="presParOf" srcId="{1343954A-DC44-FE41-B08B-2DB8C6224982}" destId="{F6CD108D-EA7F-BA47-8019-EA55F9B1435A}" srcOrd="1" destOrd="0" presId="urn:microsoft.com/office/officeart/2005/8/layout/hierarchy1"/>
    <dgm:cxn modelId="{57B0422A-F980-214F-A74D-E5731DA831D8}" type="presParOf" srcId="{F6CD108D-EA7F-BA47-8019-EA55F9B1435A}" destId="{36D3C0C2-DC38-3A4E-B6DB-84E5011D771F}" srcOrd="0" destOrd="0" presId="urn:microsoft.com/office/officeart/2005/8/layout/hierarchy1"/>
    <dgm:cxn modelId="{6D3A0B4F-A12B-A041-B373-B8DD846A6FAC}" type="presParOf" srcId="{36D3C0C2-DC38-3A4E-B6DB-84E5011D771F}" destId="{BC004AE3-F5C1-9046-94DE-B356BC0A0A28}" srcOrd="0" destOrd="0" presId="urn:microsoft.com/office/officeart/2005/8/layout/hierarchy1"/>
    <dgm:cxn modelId="{F47ACF29-29D3-BE44-968A-9FE3B7F8BA6E}" type="presParOf" srcId="{36D3C0C2-DC38-3A4E-B6DB-84E5011D771F}" destId="{224C3AD0-8DB5-BB40-BECA-76301FFF7AE3}" srcOrd="1" destOrd="0" presId="urn:microsoft.com/office/officeart/2005/8/layout/hierarchy1"/>
    <dgm:cxn modelId="{15D55BEC-6F85-314E-8CA3-1389C35EAA35}" type="presParOf" srcId="{F6CD108D-EA7F-BA47-8019-EA55F9B1435A}" destId="{BE8B982A-3BC4-F648-87D1-7FF68068937C}" srcOrd="1" destOrd="0" presId="urn:microsoft.com/office/officeart/2005/8/layout/hierarchy1"/>
    <dgm:cxn modelId="{C143C125-EE06-984F-A901-2C4AC91B94BF}" type="presParOf" srcId="{BE8B982A-3BC4-F648-87D1-7FF68068937C}" destId="{02A00D76-0241-F444-8796-92A8478ABB99}" srcOrd="0" destOrd="0" presId="urn:microsoft.com/office/officeart/2005/8/layout/hierarchy1"/>
    <dgm:cxn modelId="{D6809D49-D935-614A-9A16-93ABFBCC5290}" type="presParOf" srcId="{BE8B982A-3BC4-F648-87D1-7FF68068937C}" destId="{FAA15965-ED2B-3F4E-860C-E58BDB0D4DC8}" srcOrd="1" destOrd="0" presId="urn:microsoft.com/office/officeart/2005/8/layout/hierarchy1"/>
    <dgm:cxn modelId="{5108A784-95E3-2B45-8723-38E7B6A948E7}" type="presParOf" srcId="{FAA15965-ED2B-3F4E-860C-E58BDB0D4DC8}" destId="{BAAD4CD9-1AA4-874E-B343-382B0BB0CC07}" srcOrd="0" destOrd="0" presId="urn:microsoft.com/office/officeart/2005/8/layout/hierarchy1"/>
    <dgm:cxn modelId="{F6C571A7-8587-5440-8F8E-DE02B18332C7}" type="presParOf" srcId="{BAAD4CD9-1AA4-874E-B343-382B0BB0CC07}" destId="{6B425998-E9D2-4E4B-A17E-5F6DC71DFA85}" srcOrd="0" destOrd="0" presId="urn:microsoft.com/office/officeart/2005/8/layout/hierarchy1"/>
    <dgm:cxn modelId="{7369DCC8-7CD1-3C4C-B5A5-1DE05400B670}" type="presParOf" srcId="{BAAD4CD9-1AA4-874E-B343-382B0BB0CC07}" destId="{FEDE26AC-3DDE-F243-91F8-00EF8C785C70}" srcOrd="1" destOrd="0" presId="urn:microsoft.com/office/officeart/2005/8/layout/hierarchy1"/>
    <dgm:cxn modelId="{41DE378F-20B7-494C-A8E0-B09121B96693}" type="presParOf" srcId="{FAA15965-ED2B-3F4E-860C-E58BDB0D4DC8}" destId="{1E1B5EE4-05B9-B54D-A83C-DC63BC1CFF60}" srcOrd="1" destOrd="0" presId="urn:microsoft.com/office/officeart/2005/8/layout/hierarchy1"/>
    <dgm:cxn modelId="{BCE3A4D6-0F19-6742-94C9-7CEAE06C1105}" type="presParOf" srcId="{1E1B5EE4-05B9-B54D-A83C-DC63BC1CFF60}" destId="{55FE0F1E-2A51-0444-A02C-544E53641425}" srcOrd="0" destOrd="0" presId="urn:microsoft.com/office/officeart/2005/8/layout/hierarchy1"/>
    <dgm:cxn modelId="{09943CF3-76F2-7C4C-9688-8814642D9D6B}" type="presParOf" srcId="{1E1B5EE4-05B9-B54D-A83C-DC63BC1CFF60}" destId="{924F8461-3507-0D43-BD3C-70F78A7A8A95}" srcOrd="1" destOrd="0" presId="urn:microsoft.com/office/officeart/2005/8/layout/hierarchy1"/>
    <dgm:cxn modelId="{E12DBB88-95DD-D64B-BE14-754816325286}" type="presParOf" srcId="{924F8461-3507-0D43-BD3C-70F78A7A8A95}" destId="{D0416B8E-BC2A-404E-B49B-4B5FC8A2A59C}" srcOrd="0" destOrd="0" presId="urn:microsoft.com/office/officeart/2005/8/layout/hierarchy1"/>
    <dgm:cxn modelId="{FCB2ADAC-0B78-694D-8523-8C3B8FBB697B}" type="presParOf" srcId="{D0416B8E-BC2A-404E-B49B-4B5FC8A2A59C}" destId="{8BB558BF-16B4-CB4D-9BE4-90BAD59808BD}" srcOrd="0" destOrd="0" presId="urn:microsoft.com/office/officeart/2005/8/layout/hierarchy1"/>
    <dgm:cxn modelId="{7A32FD79-C0BF-7040-AA5E-7B06FF153E65}" type="presParOf" srcId="{D0416B8E-BC2A-404E-B49B-4B5FC8A2A59C}" destId="{E5EEDA54-7A83-6940-8D0D-D8EA21A30E05}" srcOrd="1" destOrd="0" presId="urn:microsoft.com/office/officeart/2005/8/layout/hierarchy1"/>
    <dgm:cxn modelId="{25DC2924-38D0-AE4E-B824-4664F383044D}" type="presParOf" srcId="{924F8461-3507-0D43-BD3C-70F78A7A8A95}" destId="{232C0DC0-045E-9C4B-A96F-75D2912BE657}" srcOrd="1" destOrd="0" presId="urn:microsoft.com/office/officeart/2005/8/layout/hierarchy1"/>
    <dgm:cxn modelId="{2BCAE713-8A59-4345-85EB-1D73E7FF596F}" type="presParOf" srcId="{BE8B982A-3BC4-F648-87D1-7FF68068937C}" destId="{36D85893-951F-A741-B102-1707025EF377}" srcOrd="2" destOrd="0" presId="urn:microsoft.com/office/officeart/2005/8/layout/hierarchy1"/>
    <dgm:cxn modelId="{607780B5-914F-534B-BDF1-AFAFE4AA6492}" type="presParOf" srcId="{BE8B982A-3BC4-F648-87D1-7FF68068937C}" destId="{D71DD82D-54B3-DF47-91A3-47089B098F77}" srcOrd="3" destOrd="0" presId="urn:microsoft.com/office/officeart/2005/8/layout/hierarchy1"/>
    <dgm:cxn modelId="{35CC1987-195B-DC4E-AE07-483B2F29DC81}" type="presParOf" srcId="{D71DD82D-54B3-DF47-91A3-47089B098F77}" destId="{2117884E-28A9-1F43-A998-7F575FB56AEB}" srcOrd="0" destOrd="0" presId="urn:microsoft.com/office/officeart/2005/8/layout/hierarchy1"/>
    <dgm:cxn modelId="{39274650-2A76-B949-A75D-48006BE8B2B1}" type="presParOf" srcId="{2117884E-28A9-1F43-A998-7F575FB56AEB}" destId="{5EB4A32D-039A-CC46-9BAE-83F4B59152A8}" srcOrd="0" destOrd="0" presId="urn:microsoft.com/office/officeart/2005/8/layout/hierarchy1"/>
    <dgm:cxn modelId="{437B68EE-5B15-7042-B559-87E0A0789AD3}" type="presParOf" srcId="{2117884E-28A9-1F43-A998-7F575FB56AEB}" destId="{61DA9EC3-8FB0-A344-A784-7A6DBA12646C}" srcOrd="1" destOrd="0" presId="urn:microsoft.com/office/officeart/2005/8/layout/hierarchy1"/>
    <dgm:cxn modelId="{F606E9D7-CC60-5442-B920-4624A69BD605}" type="presParOf" srcId="{D71DD82D-54B3-DF47-91A3-47089B098F77}" destId="{310ECAF0-9877-D94B-9659-AF2E97DE3839}" srcOrd="1" destOrd="0" presId="urn:microsoft.com/office/officeart/2005/8/layout/hierarchy1"/>
    <dgm:cxn modelId="{8D55C79C-D0A0-2441-A321-CF5656F91B64}" type="presParOf" srcId="{BE8B982A-3BC4-F648-87D1-7FF68068937C}" destId="{561ABBF9-65E6-924F-8685-8BD125710A92}" srcOrd="4" destOrd="0" presId="urn:microsoft.com/office/officeart/2005/8/layout/hierarchy1"/>
    <dgm:cxn modelId="{17AC14CF-AC70-CC40-B29E-BC2C6DF2A85B}" type="presParOf" srcId="{BE8B982A-3BC4-F648-87D1-7FF68068937C}" destId="{4E1875D7-B805-B643-88CE-EEBFCED15A26}" srcOrd="5" destOrd="0" presId="urn:microsoft.com/office/officeart/2005/8/layout/hierarchy1"/>
    <dgm:cxn modelId="{D87799C2-10B9-5C4A-AB31-B0F1C98C78CE}" type="presParOf" srcId="{4E1875D7-B805-B643-88CE-EEBFCED15A26}" destId="{7828FD1F-F807-0449-8AFA-BFE256DD79F8}" srcOrd="0" destOrd="0" presId="urn:microsoft.com/office/officeart/2005/8/layout/hierarchy1"/>
    <dgm:cxn modelId="{335E7089-3573-484A-9893-3876BF465C3D}" type="presParOf" srcId="{7828FD1F-F807-0449-8AFA-BFE256DD79F8}" destId="{48D053CA-D771-6248-A187-8836554D52AF}" srcOrd="0" destOrd="0" presId="urn:microsoft.com/office/officeart/2005/8/layout/hierarchy1"/>
    <dgm:cxn modelId="{6C1A28BC-7B1C-A145-97EC-AF3EB5CD76E0}" type="presParOf" srcId="{7828FD1F-F807-0449-8AFA-BFE256DD79F8}" destId="{A28CBC78-E8C4-B44D-B4EC-D5E813A3B63D}" srcOrd="1" destOrd="0" presId="urn:microsoft.com/office/officeart/2005/8/layout/hierarchy1"/>
    <dgm:cxn modelId="{45968E0A-55E6-5847-8E86-4CB174D4897A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F9316-EBB9-2B46-B6A4-A110FF7D7DAF}">
      <dsp:nvSpPr>
        <dsp:cNvPr id="0" name=""/>
        <dsp:cNvSpPr/>
      </dsp:nvSpPr>
      <dsp:spPr>
        <a:xfrm>
          <a:off x="78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Sensing Void Space</a:t>
          </a:r>
          <a:endParaRPr lang="en-US" sz="900" kern="1200" dirty="0"/>
        </a:p>
      </dsp:txBody>
      <dsp:txXfrm>
        <a:off x="251259" y="435494"/>
        <a:ext cx="751433" cy="500955"/>
      </dsp:txXfrm>
    </dsp:sp>
    <dsp:sp modelId="{E42927D8-99EC-E34D-B55F-66CC5F77F409}">
      <dsp:nvSpPr>
        <dsp:cNvPr id="0" name=""/>
        <dsp:cNvSpPr/>
      </dsp:nvSpPr>
      <dsp:spPr>
        <a:xfrm>
          <a:off x="112793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Position and Orientation</a:t>
          </a:r>
          <a:endParaRPr lang="en-US" sz="900" kern="1200" dirty="0" smtClean="0"/>
        </a:p>
      </dsp:txBody>
      <dsp:txXfrm>
        <a:off x="1378409" y="435494"/>
        <a:ext cx="751433" cy="500955"/>
      </dsp:txXfrm>
    </dsp:sp>
    <dsp:sp modelId="{2064B391-3FD2-BD49-A5C7-426A8D6ADF77}">
      <dsp:nvSpPr>
        <dsp:cNvPr id="0" name=""/>
        <dsp:cNvSpPr/>
      </dsp:nvSpPr>
      <dsp:spPr>
        <a:xfrm>
          <a:off x="22550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Control and Locomotion</a:t>
          </a:r>
          <a:endParaRPr lang="en-US" sz="900" kern="1200" dirty="0" smtClean="0"/>
        </a:p>
      </dsp:txBody>
      <dsp:txXfrm>
        <a:off x="2505558" y="435494"/>
        <a:ext cx="751433" cy="500955"/>
      </dsp:txXfrm>
    </dsp:sp>
    <dsp:sp modelId="{132CFF45-B2B4-524D-A0BB-3CDD42DE0092}">
      <dsp:nvSpPr>
        <dsp:cNvPr id="0" name=""/>
        <dsp:cNvSpPr/>
      </dsp:nvSpPr>
      <dsp:spPr>
        <a:xfrm>
          <a:off x="338223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Motion Estimation</a:t>
          </a:r>
          <a:endParaRPr lang="en-US" sz="900" kern="1200" dirty="0"/>
        </a:p>
      </dsp:txBody>
      <dsp:txXfrm>
        <a:off x="3632708" y="435494"/>
        <a:ext cx="751433" cy="500955"/>
      </dsp:txXfrm>
    </dsp:sp>
    <dsp:sp modelId="{C152593A-EA90-3942-BB95-33BF4B57D0F8}">
      <dsp:nvSpPr>
        <dsp:cNvPr id="0" name=""/>
        <dsp:cNvSpPr/>
      </dsp:nvSpPr>
      <dsp:spPr>
        <a:xfrm>
          <a:off x="45093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Environmental Landmarks and Features</a:t>
          </a:r>
          <a:endParaRPr lang="en-US" sz="900" kern="1200" dirty="0"/>
        </a:p>
      </dsp:txBody>
      <dsp:txXfrm>
        <a:off x="4759858" y="435494"/>
        <a:ext cx="751433" cy="500955"/>
      </dsp:txXfrm>
    </dsp:sp>
    <dsp:sp modelId="{C75E8CA1-9B4E-3E49-B379-7B678FE43F40}">
      <dsp:nvSpPr>
        <dsp:cNvPr id="0" name=""/>
        <dsp:cNvSpPr/>
      </dsp:nvSpPr>
      <dsp:spPr>
        <a:xfrm>
          <a:off x="56365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From Poses to Maps</a:t>
          </a:r>
          <a:endParaRPr lang="en-US" sz="900" kern="1200" dirty="0" smtClean="0"/>
        </a:p>
      </dsp:txBody>
      <dsp:txXfrm>
        <a:off x="5887007" y="435494"/>
        <a:ext cx="751433" cy="500955"/>
      </dsp:txXfrm>
    </dsp:sp>
    <dsp:sp modelId="{29E09AAF-2786-FA4B-8F88-38F9C7218568}">
      <dsp:nvSpPr>
        <dsp:cNvPr id="0" name=""/>
        <dsp:cNvSpPr/>
      </dsp:nvSpPr>
      <dsp:spPr>
        <a:xfrm>
          <a:off x="676367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Mapping with Junctions</a:t>
          </a:r>
          <a:endParaRPr lang="en-US" sz="900" kern="1200" dirty="0" smtClean="0"/>
        </a:p>
      </dsp:txBody>
      <dsp:txXfrm>
        <a:off x="7014157" y="435494"/>
        <a:ext cx="751433" cy="500955"/>
      </dsp:txXfrm>
    </dsp:sp>
    <dsp:sp modelId="{A0CFEBAF-5770-1C4F-8CFE-08D8C1B85CB1}">
      <dsp:nvSpPr>
        <dsp:cNvPr id="0" name=""/>
        <dsp:cNvSpPr/>
      </dsp:nvSpPr>
      <dsp:spPr>
        <a:xfrm>
          <a:off x="78908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Probabilistic Mapping</a:t>
          </a:r>
        </a:p>
      </dsp:txBody>
      <dsp:txXfrm>
        <a:off x="8141307" y="435494"/>
        <a:ext cx="751433" cy="500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Sensing</a:t>
          </a:r>
          <a:endParaRPr lang="en-US" sz="2200" b="1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Features</a:t>
          </a:r>
          <a:endParaRPr lang="en-US" sz="2200" b="1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Robot Frame</a:t>
          </a:r>
          <a:endParaRPr lang="en-US" sz="2200" b="1" kern="1200" dirty="0"/>
        </a:p>
      </dsp:txBody>
      <dsp:txXfrm>
        <a:off x="5415140" y="5330774"/>
        <a:ext cx="1340918" cy="8325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Control</a:t>
          </a:r>
          <a:endParaRPr lang="en-US" sz="2200" b="1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Build Maps</a:t>
          </a:r>
          <a:endParaRPr lang="en-US" sz="2200" b="1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b="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Junctions</a:t>
          </a:r>
          <a:endParaRPr lang="en-US" sz="2200" b="1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Search for Best Map</a:t>
          </a:r>
          <a:endParaRPr lang="en-US" sz="2200" b="1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81.emf"/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90D45-4345-334F-838A-2184F1213BD3}" type="datetimeFigureOut">
              <a:rPr lang="en-US" smtClean="0"/>
              <a:t>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E246F-0F1B-7849-9180-2146F0A4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39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2D9D5-DA40-124E-A93B-E6369DBA6C0E}" type="datetimeFigureOut">
              <a:rPr lang="en-US" smtClean="0"/>
              <a:t>1/30/15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BCCDB-A202-FE48-99DF-B22741F8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75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63EA587-1940-2E4B-AD56-A629770A9AFF}" type="slidenum">
              <a:rPr lang="en-US"/>
              <a:pPr/>
              <a:t>33</a:t>
            </a:fld>
            <a:endParaRPr lang="en-US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61A1FD-A981-5E43-850D-20DDF53EA4C9}" type="slidenum">
              <a:rPr lang="en-US"/>
              <a:pPr/>
              <a:t>34</a:t>
            </a:fld>
            <a:endParaRPr lang="en-US"/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5D9853-8E1A-8949-B299-02F6A5156157}" type="slidenum">
              <a:rPr lang="en-US"/>
              <a:pPr/>
              <a:t>35</a:t>
            </a:fld>
            <a:endParaRPr lang="en-US"/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F3BF0A3-1156-CB42-AC37-997434B43971}" type="slidenum">
              <a:rPr lang="en-US"/>
              <a:pPr/>
              <a:t>36</a:t>
            </a:fld>
            <a:endParaRPr lang="en-US"/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2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8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920B-EEFA-784F-A057-0DD90E26C88B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2C8F-D7E8-354D-96C5-8438341B25F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6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A41E-0565-2347-B18B-9DEEF7793344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0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4ED5-A0D5-CE40-85D9-971DF9CCCB1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98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65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F6FE-EA4A-3849-BE8D-0B605A1C9CC3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9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FA6C-C9E6-8244-B008-5CA9D20D7451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6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4299-7BA5-3348-B5FB-CA5CFF96B02A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30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3097-C7B1-8345-83FC-90E399146F83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91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54A0-2E9C-7342-807C-C61ACB0C6214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80348-86DD-6E46-9EA1-6C3058284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624" y="1605095"/>
            <a:ext cx="4044794" cy="452449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9702" y="1605095"/>
            <a:ext cx="4044794" cy="45244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BCC25-D597-8543-B6D4-CA9648818E43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363C0-65EE-6948-95CA-1397066D5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2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FE1C-FD37-9540-82E8-9FE1F3DC5867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3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diagramData" Target="../diagrams/data1.xml"/><Relationship Id="rId14" Type="http://schemas.openxmlformats.org/officeDocument/2006/relationships/diagramLayout" Target="../diagrams/layout1.xml"/><Relationship Id="rId15" Type="http://schemas.openxmlformats.org/officeDocument/2006/relationships/diagramQuickStyle" Target="../diagrams/quickStyle1.xml"/><Relationship Id="rId16" Type="http://schemas.openxmlformats.org/officeDocument/2006/relationships/diagramColors" Target="../diagrams/colors1.xml"/><Relationship Id="rId1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2821-C42F-4740-A106-C4BC17DBF0C9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4197290712"/>
              </p:ext>
            </p:extLst>
          </p:nvPr>
        </p:nvGraphicFramePr>
        <p:xfrm>
          <a:off x="0" y="5874808"/>
          <a:ext cx="9143999" cy="137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337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FE1C-FD37-9540-82E8-9FE1F3DC5867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8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45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4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bulletphysic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5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26.emf"/><Relationship Id="rId11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45.e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4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43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44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4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bulletphysics/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Mapping with Proprioceptive Spatial Awareness in Confined and Sensor-Challenged 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Jacob Everist</a:t>
            </a:r>
          </a:p>
          <a:p>
            <a:endParaRPr lang="en-US" dirty="0"/>
          </a:p>
          <a:p>
            <a:r>
              <a:rPr lang="en-US" dirty="0" smtClean="0"/>
              <a:t>Advisor: Wei-Min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Committee: </a:t>
            </a:r>
            <a:r>
              <a:rPr lang="en-US" dirty="0" err="1" smtClean="0"/>
              <a:t>Ramakant</a:t>
            </a:r>
            <a:r>
              <a:rPr lang="en-US" dirty="0" smtClean="0"/>
              <a:t> </a:t>
            </a:r>
            <a:r>
              <a:rPr lang="en-US" dirty="0" err="1" smtClean="0"/>
              <a:t>Nevatia</a:t>
            </a:r>
            <a:endParaRPr lang="en-US" dirty="0" smtClean="0"/>
          </a:p>
          <a:p>
            <a:r>
              <a:rPr lang="en-US" dirty="0" smtClean="0"/>
              <a:t>Committee: </a:t>
            </a:r>
            <a:r>
              <a:rPr lang="en-US" dirty="0" err="1" smtClean="0"/>
              <a:t>Behrokh</a:t>
            </a:r>
            <a:r>
              <a:rPr lang="en-US" dirty="0" smtClean="0"/>
              <a:t> </a:t>
            </a:r>
            <a:r>
              <a:rPr lang="en-US" dirty="0" err="1" smtClean="0"/>
              <a:t>Khoshnevis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846A-18A8-FB41-B8CE-73D6D4693986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Rediscover Old Infrastructure</a:t>
            </a:r>
            <a:endParaRPr lang="en-US" dirty="0"/>
          </a:p>
        </p:txBody>
      </p:sp>
      <p:pic>
        <p:nvPicPr>
          <p:cNvPr id="4" name="Content Placeholder 3" descr="old_pipe_insid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3289"/>
            <a:ext cx="5888900" cy="525471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AA1C-1031-EA45-B642-DE01D0FEC2F1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7" descr="navEstimate_02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0" y="213357"/>
            <a:ext cx="8677490" cy="65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4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101</a:t>
            </a:fld>
            <a:endParaRPr lang="en-US"/>
          </a:p>
        </p:txBody>
      </p:sp>
      <p:pic>
        <p:nvPicPr>
          <p:cNvPr id="2" name="Picture 1" descr="navEstimate_02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8" y="0"/>
            <a:ext cx="8571052" cy="64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102</a:t>
            </a:fld>
            <a:endParaRPr lang="en-US"/>
          </a:p>
        </p:txBody>
      </p:sp>
      <p:pic>
        <p:nvPicPr>
          <p:cNvPr id="2" name="Picture 1" descr="navEstimate_03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6286" cy="66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7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103</a:t>
            </a:fld>
            <a:endParaRPr lang="en-US"/>
          </a:p>
        </p:txBody>
      </p:sp>
      <p:pic>
        <p:nvPicPr>
          <p:cNvPr id="2" name="Picture 1" descr="navEstimate_05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4" y="338543"/>
            <a:ext cx="8510576" cy="63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104</a:t>
            </a:fld>
            <a:endParaRPr lang="en-US"/>
          </a:p>
        </p:txBody>
      </p:sp>
      <p:pic>
        <p:nvPicPr>
          <p:cNvPr id="4" name="T_89_junction_2015_01_1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912"/>
            <a:ext cx="9128514" cy="3652110"/>
          </a:xfrm>
        </p:spPr>
      </p:pic>
    </p:spTree>
    <p:extLst>
      <p:ext uri="{BB962C8B-B14F-4D97-AF65-F5344CB8AC3E}">
        <p14:creationId xmlns:p14="http://schemas.microsoft.com/office/powerpoint/2010/main" val="7048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106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proprioceptive sensors only to map</a:t>
            </a:r>
          </a:p>
          <a:p>
            <a:r>
              <a:rPr lang="en-US" dirty="0" smtClean="0"/>
              <a:t>Use void space to build a map</a:t>
            </a:r>
            <a:endParaRPr lang="en-US" dirty="0"/>
          </a:p>
          <a:p>
            <a:r>
              <a:rPr lang="en-US" dirty="0" smtClean="0"/>
              <a:t>Map representation using posture images, poses, and overlapping skeletons</a:t>
            </a:r>
          </a:p>
          <a:p>
            <a:r>
              <a:rPr lang="en-US" dirty="0" smtClean="0"/>
              <a:t>Mobile platform mapping</a:t>
            </a:r>
          </a:p>
          <a:p>
            <a:r>
              <a:rPr lang="en-US" dirty="0" smtClean="0"/>
              <a:t>Articulated robot mapping</a:t>
            </a:r>
          </a:p>
          <a:p>
            <a:r>
              <a:rPr lang="en-US" dirty="0" smtClean="0"/>
              <a:t>Junctions in non-looping environment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2587-57A7-774C-8580-D499B36B7C3B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developed a method of mapping confined environments when external sensors are not available</a:t>
            </a:r>
          </a:p>
          <a:p>
            <a:r>
              <a:rPr lang="en-US" dirty="0" smtClean="0"/>
              <a:t>We use proprioceptive sensors and the robot’s known geometry</a:t>
            </a:r>
          </a:p>
          <a:p>
            <a:r>
              <a:rPr lang="en-US" dirty="0" smtClean="0"/>
              <a:t>We were able to explore, map and navigate environments with a variety of features in a simulated environment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Angular drift</a:t>
            </a:r>
          </a:p>
          <a:p>
            <a:r>
              <a:rPr lang="en-US" dirty="0" smtClean="0"/>
              <a:t>Straight featureless pipes</a:t>
            </a:r>
          </a:p>
          <a:p>
            <a:r>
              <a:rPr lang="en-US" dirty="0"/>
              <a:t>Environments with </a:t>
            </a:r>
            <a:r>
              <a:rPr lang="en-US" dirty="0" smtClean="0"/>
              <a:t>loops</a:t>
            </a:r>
          </a:p>
          <a:p>
            <a:r>
              <a:rPr lang="en-US" dirty="0" smtClean="0"/>
              <a:t>3D environments</a:t>
            </a:r>
          </a:p>
          <a:p>
            <a:r>
              <a:rPr lang="en-US" dirty="0" smtClean="0"/>
              <a:t>Physical robots</a:t>
            </a:r>
          </a:p>
          <a:p>
            <a:r>
              <a:rPr lang="en-US" dirty="0" smtClean="0"/>
              <a:t>Different type’s of robots</a:t>
            </a:r>
          </a:p>
          <a:p>
            <a:r>
              <a:rPr lang="en-US" dirty="0" smtClean="0"/>
              <a:t>Loose clutter in environment</a:t>
            </a:r>
          </a:p>
          <a:p>
            <a:r>
              <a:rPr lang="en-US" dirty="0" smtClean="0"/>
              <a:t>Switch off between external and proprioceptive</a:t>
            </a:r>
          </a:p>
          <a:p>
            <a:r>
              <a:rPr lang="en-US" dirty="0" smtClean="0"/>
              <a:t>Large-scale environments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8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80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i="1" dirty="0" smtClean="0"/>
              <a:t>Variant fluids</a:t>
            </a:r>
          </a:p>
          <a:p>
            <a:pPr lvl="1"/>
            <a:r>
              <a:rPr lang="en-US" i="1" dirty="0" smtClean="0"/>
              <a:t>Void space detection</a:t>
            </a:r>
          </a:p>
          <a:p>
            <a:pPr lvl="2"/>
            <a:r>
              <a:rPr lang="en-US" i="1" dirty="0" smtClean="0"/>
              <a:t>Large chambers vs</a:t>
            </a:r>
            <a:r>
              <a:rPr lang="en-US" b="1" dirty="0" smtClean="0"/>
              <a:t>. slip of anchors</a:t>
            </a:r>
          </a:p>
          <a:p>
            <a:pPr lvl="1"/>
            <a:r>
              <a:rPr lang="en-US" b="1" dirty="0" smtClean="0"/>
              <a:t>Reflections, distortions</a:t>
            </a:r>
          </a:p>
          <a:p>
            <a:pPr lvl="1"/>
            <a:r>
              <a:rPr lang="en-US" b="1" dirty="0" smtClean="0"/>
              <a:t>Dark</a:t>
            </a:r>
          </a:p>
          <a:p>
            <a:pPr lvl="1"/>
            <a:r>
              <a:rPr lang="en-US" b="1" dirty="0" smtClean="0"/>
              <a:t>Unstructured environment </a:t>
            </a:r>
          </a:p>
          <a:p>
            <a:pPr lvl="1"/>
            <a:r>
              <a:rPr lang="en-US" i="1" dirty="0" smtClean="0"/>
              <a:t>Loose debris</a:t>
            </a:r>
          </a:p>
          <a:p>
            <a:pPr lvl="1"/>
            <a:r>
              <a:rPr lang="en-US" b="1" dirty="0" smtClean="0"/>
              <a:t>Variable wall widths</a:t>
            </a:r>
          </a:p>
          <a:p>
            <a:pPr lvl="1"/>
            <a:r>
              <a:rPr lang="en-US" b="1" dirty="0" smtClean="0"/>
              <a:t>No </a:t>
            </a:r>
            <a:r>
              <a:rPr lang="en-US" b="1" dirty="0" err="1" smtClean="0"/>
              <a:t>odometry</a:t>
            </a:r>
            <a:r>
              <a:rPr lang="en-US" b="1" dirty="0" smtClean="0"/>
              <a:t> or dead-reckoning</a:t>
            </a:r>
          </a:p>
          <a:p>
            <a:pPr lvl="1"/>
            <a:r>
              <a:rPr lang="en-US" b="1" dirty="0" smtClean="0"/>
              <a:t>No GPS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218C-8FB9-6648-B68C-3A8356279CC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3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 (backup)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719083"/>
              </p:ext>
            </p:extLst>
          </p:nvPr>
        </p:nvGraphicFramePr>
        <p:xfrm>
          <a:off x="2352103" y="4975824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5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103" y="4975824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057602"/>
              </p:ext>
            </p:extLst>
          </p:nvPr>
        </p:nvGraphicFramePr>
        <p:xfrm>
          <a:off x="3830823" y="3901906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6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823" y="3901906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288799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7" name="Equation" r:id="rId7" imgW="1676400" imgH="215900" progId="Equation.3">
                  <p:embed/>
                </p:oleObj>
              </mc:Choice>
              <mc:Fallback>
                <p:oleObj name="Equation" r:id="rId7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203660"/>
              </p:ext>
            </p:extLst>
          </p:nvPr>
        </p:nvGraphicFramePr>
        <p:xfrm>
          <a:off x="4311751" y="3356223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8" name="Equation" r:id="rId9" imgW="1460500" imgH="241300" progId="Equation.3">
                  <p:embed/>
                </p:oleObj>
              </mc:Choice>
              <mc:Fallback>
                <p:oleObj name="Equation" r:id="rId9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11751" y="3356223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019682"/>
              </p:ext>
            </p:extLst>
          </p:nvPr>
        </p:nvGraphicFramePr>
        <p:xfrm>
          <a:off x="2913163" y="2692051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9" name="Equation" r:id="rId11" imgW="1485900" imgH="304800" progId="Equation.3">
                  <p:embed/>
                </p:oleObj>
              </mc:Choice>
              <mc:Fallback>
                <p:oleObj name="Equation" r:id="rId11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3163" y="2692051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Mapping underground mines [Thrun04]</a:t>
            </a:r>
          </a:p>
          <a:p>
            <a:pPr lvl="1"/>
            <a:r>
              <a:rPr lang="en-US" dirty="0" smtClean="0"/>
              <a:t>Large space, able to use range sensors, easy mobility</a:t>
            </a:r>
          </a:p>
          <a:p>
            <a:r>
              <a:rPr lang="en-US" dirty="0" smtClean="0"/>
              <a:t>Pipe inspection [Fukuda89]</a:t>
            </a:r>
          </a:p>
          <a:p>
            <a:pPr lvl="1"/>
            <a:r>
              <a:rPr lang="en-US" dirty="0" smtClean="0"/>
              <a:t>evacuated tubes, external sensors operable</a:t>
            </a:r>
          </a:p>
          <a:p>
            <a:r>
              <a:rPr lang="en-US" dirty="0" smtClean="0"/>
              <a:t>Flooded subterranean caves [Gary08]</a:t>
            </a:r>
          </a:p>
          <a:p>
            <a:pPr lvl="1"/>
            <a:r>
              <a:rPr lang="en-US" dirty="0" smtClean="0"/>
              <a:t>calibrated sonar, large space</a:t>
            </a:r>
          </a:p>
          <a:p>
            <a:r>
              <a:rPr lang="en-US" dirty="0" smtClean="0"/>
              <a:t>Robot sub under sea ice [Kunz et al 08]</a:t>
            </a:r>
          </a:p>
          <a:p>
            <a:pPr lvl="1"/>
            <a:r>
              <a:rPr lang="en-US" dirty="0" smtClean="0"/>
              <a:t>calibrated sonar, large space</a:t>
            </a:r>
          </a:p>
          <a:p>
            <a:r>
              <a:rPr lang="en-US" dirty="0" smtClean="0"/>
              <a:t>Geometric contact detection [Kaneko94], [</a:t>
            </a:r>
            <a:r>
              <a:rPr lang="en-US" dirty="0" err="1" smtClean="0"/>
              <a:t>Grupen</a:t>
            </a:r>
            <a:r>
              <a:rPr lang="en-US" dirty="0" smtClean="0"/>
              <a:t>, Huber93], [Haidacher02], [Mimura94]</a:t>
            </a:r>
          </a:p>
          <a:p>
            <a:pPr lvl="1"/>
            <a:r>
              <a:rPr lang="en-US" dirty="0" smtClean="0"/>
              <a:t>non-mobile, high accuracy, time-consuming</a:t>
            </a:r>
          </a:p>
          <a:p>
            <a:r>
              <a:rPr lang="en-US" dirty="0" smtClean="0"/>
              <a:t>Probing the boundary in an oil well [Mazzini11]</a:t>
            </a:r>
          </a:p>
          <a:p>
            <a:pPr lvl="1"/>
            <a:r>
              <a:rPr lang="en-US" dirty="0" smtClean="0"/>
              <a:t>non-mobile, high accuracy, time-consuming</a:t>
            </a:r>
          </a:p>
          <a:p>
            <a:r>
              <a:rPr lang="en-US" dirty="0"/>
              <a:t>Initial work sensing void space [Everist09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preliminary work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7E83-D302-024E-8E8D-3D64EE10CFE0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6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C8BD659-3540-E341-97DE-BB7CE517391B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227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8D76729-2F9B-1C48-9DA4-9868EA468BF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251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3253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D6C95D0-BF90-0E42-8506-4AFA9734C40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75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4277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4279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21D683F-5D68-3B4E-9F0E-31F4268D5ED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4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5299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5301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5303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cxnSp>
        <p:nvCxnSpPr>
          <p:cNvPr id="55305" name="Straight Arrow Connector 9"/>
          <p:cNvCxnSpPr>
            <a:cxnSpLocks noChangeShapeType="1"/>
          </p:cNvCxnSpPr>
          <p:nvPr/>
        </p:nvCxnSpPr>
        <p:spPr bwMode="auto">
          <a:xfrm rot="10800000">
            <a:off x="3742299" y="1632446"/>
            <a:ext cx="2419962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6369686" y="183974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Vision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1049581-E81B-0546-9BEF-A5C369FF190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6324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F7CDC02-9AD0-1C48-9136-97698F182131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7348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7349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Incompatible Mobility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A5B1DDF-7EEF-8E4C-8978-59A8E55C27CE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sensing, features, control, robot frame, mapping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4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8372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8373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093119" y="4050885"/>
            <a:ext cx="3664514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No </a:t>
            </a:r>
            <a:r>
              <a:rPr lang="en-US" sz="3600" dirty="0" err="1">
                <a:solidFill>
                  <a:srgbClr val="000000"/>
                </a:solidFill>
                <a:ea typeface="DejaVu Sans" pitchFamily="34" charset="0"/>
              </a:rPr>
              <a:t>Odometry</a:t>
            </a:r>
            <a:endParaRPr lang="en-US" sz="3600" dirty="0">
              <a:solidFill>
                <a:srgbClr val="000000"/>
              </a:solidFill>
              <a:ea typeface="DejaVu Sans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1A834C7-AC0F-4643-9DD8-44F8841F6B7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9396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9397" name="Straight Arrow Connector 4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Proximity</a:t>
            </a:r>
          </a:p>
        </p:txBody>
      </p:sp>
      <p:cxnSp>
        <p:nvCxnSpPr>
          <p:cNvPr id="59399" name="Straight Arrow Connector 8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400" name="Straight Arrow Connector 12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0913BB7-3AC2-9B44-BC8B-BF52D32D13F0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9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10"/>
          <p:cNvSpPr/>
          <p:nvPr/>
        </p:nvSpPr>
        <p:spPr bwMode="auto">
          <a:xfrm>
            <a:off x="-4289671" y="2537921"/>
            <a:ext cx="16804333" cy="6637749"/>
          </a:xfrm>
          <a:custGeom>
            <a:avLst/>
            <a:gdLst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876300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4775200 w 18519775"/>
              <a:gd name="connsiteY2" fmla="*/ 285750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1030287 h 7319962"/>
              <a:gd name="connsiteX1" fmla="*/ 3765550 w 18519775"/>
              <a:gd name="connsiteY1" fmla="*/ 182562 h 7319962"/>
              <a:gd name="connsiteX2" fmla="*/ 4775200 w 18519775"/>
              <a:gd name="connsiteY2" fmla="*/ 382587 h 7319962"/>
              <a:gd name="connsiteX3" fmla="*/ 5537200 w 18519775"/>
              <a:gd name="connsiteY3" fmla="*/ 163512 h 7319962"/>
              <a:gd name="connsiteX4" fmla="*/ 5984875 w 18519775"/>
              <a:gd name="connsiteY4" fmla="*/ 268287 h 7319962"/>
              <a:gd name="connsiteX5" fmla="*/ 6308725 w 18519775"/>
              <a:gd name="connsiteY5" fmla="*/ 115887 h 7319962"/>
              <a:gd name="connsiteX6" fmla="*/ 6575425 w 18519775"/>
              <a:gd name="connsiteY6" fmla="*/ 153987 h 7319962"/>
              <a:gd name="connsiteX7" fmla="*/ 6918325 w 18519775"/>
              <a:gd name="connsiteY7" fmla="*/ 401637 h 7319962"/>
              <a:gd name="connsiteX8" fmla="*/ 7165975 w 18519775"/>
              <a:gd name="connsiteY8" fmla="*/ 554037 h 7319962"/>
              <a:gd name="connsiteX9" fmla="*/ 7546975 w 18519775"/>
              <a:gd name="connsiteY9" fmla="*/ 630237 h 7319962"/>
              <a:gd name="connsiteX10" fmla="*/ 8023225 w 18519775"/>
              <a:gd name="connsiteY10" fmla="*/ 554037 h 7319962"/>
              <a:gd name="connsiteX11" fmla="*/ 8232775 w 18519775"/>
              <a:gd name="connsiteY11" fmla="*/ 439737 h 7319962"/>
              <a:gd name="connsiteX12" fmla="*/ 8537575 w 18519775"/>
              <a:gd name="connsiteY12" fmla="*/ 401637 h 7319962"/>
              <a:gd name="connsiteX13" fmla="*/ 9109075 w 18519775"/>
              <a:gd name="connsiteY13" fmla="*/ 420687 h 7319962"/>
              <a:gd name="connsiteX14" fmla="*/ 9318625 w 18519775"/>
              <a:gd name="connsiteY14" fmla="*/ 515937 h 7319962"/>
              <a:gd name="connsiteX15" fmla="*/ 9509125 w 18519775"/>
              <a:gd name="connsiteY15" fmla="*/ 630237 h 7319962"/>
              <a:gd name="connsiteX16" fmla="*/ 9718675 w 18519775"/>
              <a:gd name="connsiteY16" fmla="*/ 706437 h 7319962"/>
              <a:gd name="connsiteX17" fmla="*/ 10194925 w 18519775"/>
              <a:gd name="connsiteY17" fmla="*/ 725487 h 7319962"/>
              <a:gd name="connsiteX18" fmla="*/ 10556875 w 18519775"/>
              <a:gd name="connsiteY18" fmla="*/ 687387 h 7319962"/>
              <a:gd name="connsiteX19" fmla="*/ 10804525 w 18519775"/>
              <a:gd name="connsiteY19" fmla="*/ 649287 h 7319962"/>
              <a:gd name="connsiteX20" fmla="*/ 11204575 w 18519775"/>
              <a:gd name="connsiteY20" fmla="*/ 573087 h 7319962"/>
              <a:gd name="connsiteX21" fmla="*/ 11604625 w 18519775"/>
              <a:gd name="connsiteY21" fmla="*/ 687387 h 7319962"/>
              <a:gd name="connsiteX22" fmla="*/ 11852275 w 18519775"/>
              <a:gd name="connsiteY22" fmla="*/ 801687 h 7319962"/>
              <a:gd name="connsiteX23" fmla="*/ 12157075 w 18519775"/>
              <a:gd name="connsiteY23" fmla="*/ 820737 h 7319962"/>
              <a:gd name="connsiteX24" fmla="*/ 12499975 w 18519775"/>
              <a:gd name="connsiteY24" fmla="*/ 782637 h 7319962"/>
              <a:gd name="connsiteX25" fmla="*/ 12766675 w 18519775"/>
              <a:gd name="connsiteY25" fmla="*/ 744537 h 7319962"/>
              <a:gd name="connsiteX26" fmla="*/ 13052425 w 18519775"/>
              <a:gd name="connsiteY26" fmla="*/ 706437 h 7319962"/>
              <a:gd name="connsiteX27" fmla="*/ 13357225 w 18519775"/>
              <a:gd name="connsiteY27" fmla="*/ 801687 h 7319962"/>
              <a:gd name="connsiteX28" fmla="*/ 13738225 w 18519775"/>
              <a:gd name="connsiteY28" fmla="*/ 992187 h 7319962"/>
              <a:gd name="connsiteX29" fmla="*/ 14062075 w 18519775"/>
              <a:gd name="connsiteY29" fmla="*/ 1011237 h 7319962"/>
              <a:gd name="connsiteX30" fmla="*/ 14404975 w 18519775"/>
              <a:gd name="connsiteY30" fmla="*/ 973137 h 7319962"/>
              <a:gd name="connsiteX31" fmla="*/ 14766925 w 18519775"/>
              <a:gd name="connsiteY31" fmla="*/ 896937 h 7319962"/>
              <a:gd name="connsiteX32" fmla="*/ 14919325 w 18519775"/>
              <a:gd name="connsiteY32" fmla="*/ 820737 h 7319962"/>
              <a:gd name="connsiteX33" fmla="*/ 15052675 w 18519775"/>
              <a:gd name="connsiteY33" fmla="*/ 744537 h 7319962"/>
              <a:gd name="connsiteX34" fmla="*/ 15414625 w 18519775"/>
              <a:gd name="connsiteY34" fmla="*/ 763587 h 7319962"/>
              <a:gd name="connsiteX35" fmla="*/ 15948025 w 18519775"/>
              <a:gd name="connsiteY35" fmla="*/ 992187 h 7319962"/>
              <a:gd name="connsiteX36" fmla="*/ 16500475 w 18519775"/>
              <a:gd name="connsiteY36" fmla="*/ 1582737 h 7319962"/>
              <a:gd name="connsiteX37" fmla="*/ 17624425 w 18519775"/>
              <a:gd name="connsiteY37" fmla="*/ 5773737 h 7319962"/>
              <a:gd name="connsiteX38" fmla="*/ 15948025 w 18519775"/>
              <a:gd name="connsiteY38" fmla="*/ 6764337 h 7319962"/>
              <a:gd name="connsiteX39" fmla="*/ 2193925 w 18519775"/>
              <a:gd name="connsiteY39" fmla="*/ 6364287 h 7319962"/>
              <a:gd name="connsiteX40" fmla="*/ 2803525 w 18519775"/>
              <a:gd name="connsiteY40" fmla="*/ 1030287 h 731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519775" h="7319962">
                <a:moveTo>
                  <a:pt x="2803525" y="1030287"/>
                </a:moveTo>
                <a:cubicBezTo>
                  <a:pt x="3065462" y="0"/>
                  <a:pt x="3436938" y="290512"/>
                  <a:pt x="3765550" y="182562"/>
                </a:cubicBezTo>
                <a:cubicBezTo>
                  <a:pt x="4094162" y="74612"/>
                  <a:pt x="4479925" y="385762"/>
                  <a:pt x="4775200" y="382587"/>
                </a:cubicBezTo>
                <a:cubicBezTo>
                  <a:pt x="5070475" y="379412"/>
                  <a:pt x="5335588" y="182562"/>
                  <a:pt x="5537200" y="163512"/>
                </a:cubicBezTo>
                <a:cubicBezTo>
                  <a:pt x="5738813" y="144462"/>
                  <a:pt x="5856288" y="276224"/>
                  <a:pt x="5984875" y="268287"/>
                </a:cubicBezTo>
                <a:cubicBezTo>
                  <a:pt x="6113462" y="260350"/>
                  <a:pt x="6210300" y="134937"/>
                  <a:pt x="6308725" y="115887"/>
                </a:cubicBezTo>
                <a:cubicBezTo>
                  <a:pt x="6407150" y="96837"/>
                  <a:pt x="6473825" y="106362"/>
                  <a:pt x="6575425" y="153987"/>
                </a:cubicBezTo>
                <a:cubicBezTo>
                  <a:pt x="6677025" y="201612"/>
                  <a:pt x="6819900" y="334962"/>
                  <a:pt x="6918325" y="401637"/>
                </a:cubicBezTo>
                <a:cubicBezTo>
                  <a:pt x="7016750" y="468312"/>
                  <a:pt x="7061200" y="515937"/>
                  <a:pt x="7165975" y="554037"/>
                </a:cubicBezTo>
                <a:cubicBezTo>
                  <a:pt x="7270750" y="592137"/>
                  <a:pt x="7404100" y="630237"/>
                  <a:pt x="7546975" y="630237"/>
                </a:cubicBezTo>
                <a:cubicBezTo>
                  <a:pt x="7689850" y="630237"/>
                  <a:pt x="7908925" y="585787"/>
                  <a:pt x="8023225" y="554037"/>
                </a:cubicBezTo>
                <a:cubicBezTo>
                  <a:pt x="8137525" y="522287"/>
                  <a:pt x="8147050" y="465137"/>
                  <a:pt x="8232775" y="439737"/>
                </a:cubicBezTo>
                <a:cubicBezTo>
                  <a:pt x="8318500" y="414337"/>
                  <a:pt x="8391525" y="404812"/>
                  <a:pt x="8537575" y="401637"/>
                </a:cubicBezTo>
                <a:cubicBezTo>
                  <a:pt x="8683625" y="398462"/>
                  <a:pt x="8978900" y="401637"/>
                  <a:pt x="9109075" y="420687"/>
                </a:cubicBezTo>
                <a:cubicBezTo>
                  <a:pt x="9239250" y="439737"/>
                  <a:pt x="9251950" y="481012"/>
                  <a:pt x="9318625" y="515937"/>
                </a:cubicBezTo>
                <a:cubicBezTo>
                  <a:pt x="9385300" y="550862"/>
                  <a:pt x="9442450" y="598487"/>
                  <a:pt x="9509125" y="630237"/>
                </a:cubicBezTo>
                <a:cubicBezTo>
                  <a:pt x="9575800" y="661987"/>
                  <a:pt x="9604375" y="690562"/>
                  <a:pt x="9718675" y="706437"/>
                </a:cubicBezTo>
                <a:cubicBezTo>
                  <a:pt x="9832975" y="722312"/>
                  <a:pt x="10055225" y="728662"/>
                  <a:pt x="10194925" y="725487"/>
                </a:cubicBezTo>
                <a:cubicBezTo>
                  <a:pt x="10334625" y="722312"/>
                  <a:pt x="10455275" y="700087"/>
                  <a:pt x="10556875" y="687387"/>
                </a:cubicBezTo>
                <a:cubicBezTo>
                  <a:pt x="10658475" y="674687"/>
                  <a:pt x="10696575" y="668337"/>
                  <a:pt x="10804525" y="649287"/>
                </a:cubicBezTo>
                <a:cubicBezTo>
                  <a:pt x="10912475" y="630237"/>
                  <a:pt x="11071225" y="566737"/>
                  <a:pt x="11204575" y="573087"/>
                </a:cubicBezTo>
                <a:cubicBezTo>
                  <a:pt x="11337925" y="579437"/>
                  <a:pt x="11496675" y="649287"/>
                  <a:pt x="11604625" y="687387"/>
                </a:cubicBezTo>
                <a:cubicBezTo>
                  <a:pt x="11712575" y="725487"/>
                  <a:pt x="11760200" y="779462"/>
                  <a:pt x="11852275" y="801687"/>
                </a:cubicBezTo>
                <a:cubicBezTo>
                  <a:pt x="11944350" y="823912"/>
                  <a:pt x="12049125" y="823912"/>
                  <a:pt x="12157075" y="820737"/>
                </a:cubicBezTo>
                <a:cubicBezTo>
                  <a:pt x="12265025" y="817562"/>
                  <a:pt x="12398375" y="795337"/>
                  <a:pt x="12499975" y="782637"/>
                </a:cubicBezTo>
                <a:cubicBezTo>
                  <a:pt x="12601575" y="769937"/>
                  <a:pt x="12766675" y="744537"/>
                  <a:pt x="12766675" y="744537"/>
                </a:cubicBezTo>
                <a:cubicBezTo>
                  <a:pt x="12858750" y="731837"/>
                  <a:pt x="12954000" y="696912"/>
                  <a:pt x="13052425" y="706437"/>
                </a:cubicBezTo>
                <a:cubicBezTo>
                  <a:pt x="13150850" y="715962"/>
                  <a:pt x="13242925" y="754062"/>
                  <a:pt x="13357225" y="801687"/>
                </a:cubicBezTo>
                <a:cubicBezTo>
                  <a:pt x="13471525" y="849312"/>
                  <a:pt x="13620750" y="957262"/>
                  <a:pt x="13738225" y="992187"/>
                </a:cubicBezTo>
                <a:cubicBezTo>
                  <a:pt x="13855700" y="1027112"/>
                  <a:pt x="13950950" y="1014412"/>
                  <a:pt x="14062075" y="1011237"/>
                </a:cubicBezTo>
                <a:cubicBezTo>
                  <a:pt x="14173200" y="1008062"/>
                  <a:pt x="14287500" y="992187"/>
                  <a:pt x="14404975" y="973137"/>
                </a:cubicBezTo>
                <a:cubicBezTo>
                  <a:pt x="14522450" y="954087"/>
                  <a:pt x="14681200" y="922337"/>
                  <a:pt x="14766925" y="896937"/>
                </a:cubicBezTo>
                <a:cubicBezTo>
                  <a:pt x="14852650" y="871537"/>
                  <a:pt x="14871700" y="846137"/>
                  <a:pt x="14919325" y="820737"/>
                </a:cubicBezTo>
                <a:cubicBezTo>
                  <a:pt x="14966950" y="795337"/>
                  <a:pt x="14970125" y="754062"/>
                  <a:pt x="15052675" y="744537"/>
                </a:cubicBezTo>
                <a:cubicBezTo>
                  <a:pt x="15135225" y="735012"/>
                  <a:pt x="15265400" y="722312"/>
                  <a:pt x="15414625" y="763587"/>
                </a:cubicBezTo>
                <a:cubicBezTo>
                  <a:pt x="15563850" y="804862"/>
                  <a:pt x="15767050" y="855662"/>
                  <a:pt x="15948025" y="992187"/>
                </a:cubicBezTo>
                <a:cubicBezTo>
                  <a:pt x="16129000" y="1128712"/>
                  <a:pt x="16221075" y="785812"/>
                  <a:pt x="16500475" y="1582737"/>
                </a:cubicBezTo>
                <a:cubicBezTo>
                  <a:pt x="16779875" y="2379662"/>
                  <a:pt x="17716500" y="4910137"/>
                  <a:pt x="17624425" y="5773737"/>
                </a:cubicBezTo>
                <a:cubicBezTo>
                  <a:pt x="17532350" y="6637337"/>
                  <a:pt x="18519775" y="6665912"/>
                  <a:pt x="15948025" y="6764337"/>
                </a:cubicBezTo>
                <a:cubicBezTo>
                  <a:pt x="13376275" y="6862762"/>
                  <a:pt x="4387850" y="7319962"/>
                  <a:pt x="2193925" y="6364287"/>
                </a:cubicBezTo>
                <a:cubicBezTo>
                  <a:pt x="0" y="5408612"/>
                  <a:pt x="2541588" y="2060574"/>
                  <a:pt x="2803525" y="1030287"/>
                </a:cubicBezTo>
                <a:close/>
              </a:path>
            </a:pathLst>
          </a:custGeom>
          <a:solidFill>
            <a:srgbClr val="3366FF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sp>
        <p:nvSpPr>
          <p:cNvPr id="60420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60421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60422" name="Straight Arrow Connector 13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6231403" y="3912688"/>
            <a:ext cx="2912597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Ambient Fluid</a:t>
            </a:r>
          </a:p>
        </p:txBody>
      </p:sp>
      <p:cxnSp>
        <p:nvCxnSpPr>
          <p:cNvPr id="60424" name="Straight Arrow Connector 15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425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13002B9-EEA5-1E44-A965-FC7B9309A921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Algorithmic methods for robotically mapping</a:t>
            </a:r>
          </a:p>
          <a:p>
            <a:pPr lvl="1"/>
            <a:r>
              <a:rPr lang="en-US" dirty="0" smtClean="0"/>
              <a:t>confined environments</a:t>
            </a:r>
          </a:p>
          <a:p>
            <a:pPr lvl="1"/>
            <a:r>
              <a:rPr lang="en-US" dirty="0" smtClean="0"/>
              <a:t>proprioceptive sensors only</a:t>
            </a:r>
          </a:p>
          <a:p>
            <a:r>
              <a:rPr lang="en-US" dirty="0" smtClean="0"/>
              <a:t>Use an articulated mobile robot and reconstruct posture</a:t>
            </a:r>
          </a:p>
          <a:p>
            <a:pPr lvl="1"/>
            <a:r>
              <a:rPr lang="en-US" dirty="0" smtClean="0"/>
              <a:t>Use joint sensors and geometry to reconstruct robot posture</a:t>
            </a:r>
          </a:p>
          <a:p>
            <a:pPr lvl="1"/>
            <a:r>
              <a:rPr lang="en-US" dirty="0" smtClean="0"/>
              <a:t>The robot should have many joints, known geometry, and a far reach</a:t>
            </a:r>
            <a:endParaRPr lang="en-US" dirty="0"/>
          </a:p>
          <a:p>
            <a:r>
              <a:rPr lang="en-US" dirty="0" smtClean="0"/>
              <a:t>Use robot posture to identify void space</a:t>
            </a:r>
          </a:p>
          <a:p>
            <a:pPr lvl="1"/>
            <a:r>
              <a:rPr lang="en-US" dirty="0" smtClean="0"/>
              <a:t>Sweep the body to build up information</a:t>
            </a:r>
          </a:p>
          <a:p>
            <a:pPr lvl="1"/>
            <a:r>
              <a:rPr lang="en-US" dirty="0" smtClean="0"/>
              <a:t>Boundaries are indirectly inferred from mapped void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4CD5E-6964-9547-936F-BCCAD69882AB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24</a:t>
            </a:fld>
            <a:endParaRPr lang="en-US"/>
          </a:p>
        </p:txBody>
      </p:sp>
      <p:pic>
        <p:nvPicPr>
          <p:cNvPr id="4" name="T_89_junction_2015_01_1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912"/>
            <a:ext cx="9128514" cy="3652110"/>
          </a:xfrm>
        </p:spPr>
      </p:pic>
    </p:spTree>
    <p:extLst>
      <p:ext uri="{BB962C8B-B14F-4D97-AF65-F5344CB8AC3E}">
        <p14:creationId xmlns:p14="http://schemas.microsoft.com/office/powerpoint/2010/main" val="217091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Robot</a:t>
            </a:r>
          </a:p>
          <a:p>
            <a:pPr lvl="1"/>
            <a:r>
              <a:rPr lang="en-US" dirty="0" smtClean="0"/>
              <a:t>All external sensors have failed</a:t>
            </a:r>
          </a:p>
          <a:p>
            <a:pPr lvl="1"/>
            <a:r>
              <a:rPr lang="en-US" dirty="0" smtClean="0"/>
              <a:t>Only joint angle sensors are available</a:t>
            </a:r>
          </a:p>
          <a:p>
            <a:pPr lvl="1"/>
            <a:r>
              <a:rPr lang="en-US" dirty="0" smtClean="0"/>
              <a:t>Dynamically set max torque</a:t>
            </a:r>
          </a:p>
          <a:p>
            <a:pPr lvl="1"/>
            <a:r>
              <a:rPr lang="en-US" dirty="0" smtClean="0"/>
              <a:t>Body geometry is known</a:t>
            </a:r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Confined</a:t>
            </a:r>
          </a:p>
          <a:p>
            <a:pPr lvl="1"/>
            <a:r>
              <a:rPr lang="en-US" dirty="0" smtClean="0"/>
              <a:t>Pipe-like or tubular</a:t>
            </a:r>
          </a:p>
          <a:p>
            <a:pPr lvl="1"/>
            <a:r>
              <a:rPr lang="en-US" dirty="0" smtClean="0"/>
              <a:t>Rigid walls</a:t>
            </a:r>
          </a:p>
          <a:p>
            <a:pPr lvl="1"/>
            <a:r>
              <a:rPr lang="en-US" dirty="0" smtClean="0"/>
              <a:t>Flat ground, no slopes</a:t>
            </a:r>
          </a:p>
          <a:p>
            <a:pPr lvl="1"/>
            <a:r>
              <a:rPr lang="en-US" dirty="0"/>
              <a:t>Variable width (map and navigate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Constant width (map, navigate, w/ junctions)</a:t>
            </a:r>
          </a:p>
          <a:p>
            <a:r>
              <a:rPr lang="en-US" dirty="0" smtClean="0"/>
              <a:t>Simulation Only</a:t>
            </a:r>
          </a:p>
          <a:p>
            <a:pPr lvl="1"/>
            <a:r>
              <a:rPr lang="en-US" dirty="0" smtClean="0"/>
              <a:t>Rigid Body Physics Engine </a:t>
            </a:r>
          </a:p>
          <a:p>
            <a:pPr lvl="1"/>
            <a:r>
              <a:rPr lang="en-US" dirty="0" smtClean="0"/>
              <a:t>Bullet </a:t>
            </a:r>
            <a:r>
              <a:rPr lang="en-US" dirty="0"/>
              <a:t>Physics: </a:t>
            </a:r>
            <a:r>
              <a:rPr lang="en-US" dirty="0">
                <a:hlinkClick r:id="rId2"/>
              </a:rPr>
              <a:t>https://github.com/bulletphysics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AAA-8EBA-3A40-873A-A8ECF69DA5D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3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Success metric:</a:t>
            </a:r>
          </a:p>
          <a:p>
            <a:pPr lvl="1"/>
            <a:r>
              <a:rPr lang="en-US" dirty="0" smtClean="0"/>
              <a:t>Can the robot generate a map of the environment?</a:t>
            </a:r>
          </a:p>
          <a:p>
            <a:pPr lvl="1"/>
            <a:r>
              <a:rPr lang="en-US" dirty="0" smtClean="0"/>
              <a:t>Can the map be used by other robots for navigation?</a:t>
            </a:r>
          </a:p>
          <a:p>
            <a:r>
              <a:rPr lang="en-US" dirty="0" smtClean="0"/>
              <a:t>Task:</a:t>
            </a:r>
          </a:p>
          <a:p>
            <a:pPr lvl="1"/>
            <a:r>
              <a:rPr lang="en-US" dirty="0" smtClean="0"/>
              <a:t>Use the robot the explore and generate the map</a:t>
            </a:r>
          </a:p>
          <a:p>
            <a:pPr lvl="1"/>
            <a:r>
              <a:rPr lang="en-US" dirty="0" smtClean="0"/>
              <a:t>Give the map to a new robot, direct it to a location on the map</a:t>
            </a:r>
          </a:p>
          <a:p>
            <a:pPr lvl="1"/>
            <a:r>
              <a:rPr lang="en-US" dirty="0" smtClean="0"/>
              <a:t>Does it reach the target location?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8123-9871-534A-9533-1FDCDA7398D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4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31659706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8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Sensor Failure</a:t>
            </a:r>
            <a:endParaRPr lang="en-US" dirty="0"/>
          </a:p>
        </p:txBody>
      </p:sp>
      <p:pic>
        <p:nvPicPr>
          <p:cNvPr id="4" name="Content Placeholder 3" descr="blindfold_stoc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456" y="1600200"/>
            <a:ext cx="7010400" cy="5257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8D64-4BFF-6B44-A5A0-317838C144C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Concepts from biology</a:t>
            </a:r>
          </a:p>
          <a:p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xteroception</a:t>
            </a:r>
            <a:endParaRPr lang="en-US" dirty="0"/>
          </a:p>
          <a:p>
            <a:pPr lvl="1"/>
            <a:r>
              <a:rPr lang="en-US" dirty="0" smtClean="0"/>
              <a:t>sight, hearing, touch, taste, smell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Proprioception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relative </a:t>
            </a:r>
            <a:r>
              <a:rPr lang="en-US" b="1" dirty="0">
                <a:solidFill>
                  <a:schemeClr val="tx2"/>
                </a:solidFill>
              </a:rPr>
              <a:t>position of </a:t>
            </a:r>
            <a:r>
              <a:rPr lang="en-US" b="1" dirty="0" smtClean="0">
                <a:solidFill>
                  <a:schemeClr val="tx2"/>
                </a:solidFill>
              </a:rPr>
              <a:t>neighboring </a:t>
            </a:r>
            <a:r>
              <a:rPr lang="en-US" b="1" dirty="0">
                <a:solidFill>
                  <a:schemeClr val="tx2"/>
                </a:solidFill>
              </a:rPr>
              <a:t>parts of the </a:t>
            </a:r>
            <a:r>
              <a:rPr lang="en-US" b="1" dirty="0" smtClean="0">
                <a:solidFill>
                  <a:schemeClr val="tx2"/>
                </a:solidFill>
              </a:rPr>
              <a:t>body</a:t>
            </a:r>
          </a:p>
          <a:p>
            <a:pPr lvl="1"/>
            <a:r>
              <a:rPr lang="en-US" dirty="0" smtClean="0"/>
              <a:t>strength </a:t>
            </a:r>
            <a:r>
              <a:rPr lang="en-US" dirty="0"/>
              <a:t>of </a:t>
            </a:r>
            <a:r>
              <a:rPr lang="en-US" dirty="0" smtClean="0"/>
              <a:t>effort</a:t>
            </a:r>
          </a:p>
          <a:p>
            <a:r>
              <a:rPr lang="en-US" dirty="0" err="1" smtClean="0"/>
              <a:t>Interoception</a:t>
            </a:r>
            <a:endParaRPr lang="en-US" dirty="0" smtClean="0"/>
          </a:p>
          <a:p>
            <a:pPr lvl="1"/>
            <a:r>
              <a:rPr lang="en-US" dirty="0" smtClean="0"/>
              <a:t>hunger, hot, cold, thirst, pain,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Environments that are sensor-challenged and confined are difficult to robotically explore and map</a:t>
            </a:r>
          </a:p>
          <a:p>
            <a:pPr lvl="1"/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Caves</a:t>
            </a:r>
          </a:p>
          <a:p>
            <a:r>
              <a:rPr lang="en-US" dirty="0" smtClean="0"/>
              <a:t>External sensors such as cameras, sonar, and LIDAR may be become inoperable due to damage, occlusions, lighting and fluid conditions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4F5-2877-4841-BB5B-5AB9D0BAA15D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with Proprioception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Obstacle detection is standard approach for mapping methods.</a:t>
            </a:r>
          </a:p>
          <a:p>
            <a:pPr lvl="1"/>
            <a:r>
              <a:rPr lang="en-US" dirty="0" smtClean="0"/>
              <a:t>Use external sensors to detect boundaries</a:t>
            </a:r>
          </a:p>
          <a:p>
            <a:pPr lvl="1"/>
            <a:endParaRPr lang="en-US" dirty="0"/>
          </a:p>
          <a:p>
            <a:r>
              <a:rPr lang="en-US" dirty="0" smtClean="0"/>
              <a:t>With proprioception only, using various contact detection strategies, we can get some boundary detection.</a:t>
            </a:r>
          </a:p>
          <a:p>
            <a:endParaRPr lang="en-US" dirty="0"/>
          </a:p>
          <a:p>
            <a:r>
              <a:rPr lang="en-US" dirty="0" smtClean="0"/>
              <a:t>Existing methods:</a:t>
            </a:r>
            <a:endParaRPr lang="en-US" dirty="0"/>
          </a:p>
          <a:p>
            <a:pPr lvl="1"/>
            <a:r>
              <a:rPr lang="en-US" dirty="0" smtClean="0"/>
              <a:t>contact detection (infer contact from geometry)</a:t>
            </a:r>
          </a:p>
          <a:p>
            <a:pPr lvl="1"/>
            <a:r>
              <a:rPr lang="en-US" dirty="0" smtClean="0"/>
              <a:t>finger probing (detailed point contacts)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Void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Problem: without external sensors, how do we sense the environment with proprioception?</a:t>
            </a:r>
          </a:p>
          <a:p>
            <a:r>
              <a:rPr lang="en-US" dirty="0" smtClean="0"/>
              <a:t>Solution:  Build maps of void space using the robot’s body to sweep out the space</a:t>
            </a:r>
          </a:p>
          <a:p>
            <a:r>
              <a:rPr lang="en-US" dirty="0"/>
              <a:t>Inference of the boundary from shape of void space</a:t>
            </a:r>
          </a:p>
          <a:p>
            <a:pPr lvl="1"/>
            <a:r>
              <a:rPr lang="en-US" dirty="0"/>
              <a:t>Tells you where obstacle are not, not where they </a:t>
            </a:r>
            <a:r>
              <a:rPr lang="en-US" dirty="0" smtClean="0"/>
              <a:t>are</a:t>
            </a:r>
          </a:p>
          <a:p>
            <a:r>
              <a:rPr lang="en-US" dirty="0" smtClean="0"/>
              <a:t>Extract maximum information from minimal sensors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9D2B-57C5-7944-A410-50C7D8414C4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Spatial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movement and body geometry to build awareness of space</a:t>
            </a:r>
          </a:p>
          <a:p>
            <a:r>
              <a:rPr lang="en-US" dirty="0" smtClean="0"/>
              <a:t>Plot into a local map representing void space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89091" name="Picture 5" descr="ref_points_pos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632E6FE-C282-BA48-A12A-4E34D7D49217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26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1139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4DA6D14-19A5-0848-A582-F344E704A7FA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3187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3306A7-3048-F848-989F-0E9C6EEE4A75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5235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7" name="Picture 4" descr="ref_points_pose5.png"/>
          <p:cNvPicPr>
            <a:picLocks noChangeAspect="1"/>
          </p:cNvPicPr>
          <p:nvPr/>
        </p:nvPicPr>
        <p:blipFill>
          <a:blip r:embed="rId5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DF069E5-D8F3-A84C-ABA5-4F106AE45B7E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47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Sensing</a:t>
            </a:r>
            <a:endParaRPr lang="en-US" dirty="0"/>
          </a:p>
        </p:txBody>
      </p:sp>
      <p:pic>
        <p:nvPicPr>
          <p:cNvPr id="4" name="Picture 3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1" y="2146195"/>
            <a:ext cx="3556561" cy="3556561"/>
          </a:xfrm>
          <a:prstGeom prst="rect">
            <a:avLst/>
          </a:prstGeom>
        </p:spPr>
      </p:pic>
      <p:pic>
        <p:nvPicPr>
          <p:cNvPr id="5" name="Picture 4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7" y="2146195"/>
            <a:ext cx="3556561" cy="3556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785" y="1345742"/>
            <a:ext cx="770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posture image </a:t>
            </a:r>
            <a:r>
              <a:rPr lang="en-US" i="1" dirty="0" smtClean="0"/>
              <a:t>I</a:t>
            </a:r>
            <a:r>
              <a:rPr lang="en-US" i="1" baseline="-25000" dirty="0" smtClean="0"/>
              <a:t>t </a:t>
            </a:r>
            <a:r>
              <a:rPr lang="en-US" i="1" dirty="0" smtClean="0"/>
              <a:t>,</a:t>
            </a:r>
            <a:r>
              <a:rPr lang="en-US" dirty="0" smtClean="0"/>
              <a:t> is captured at pose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/>
              <a:t> </a:t>
            </a:r>
            <a:r>
              <a:rPr lang="en-US" dirty="0" smtClean="0"/>
              <a:t>by sweeping the body in one direction and anchoring in the other direction. 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82E2-A67D-3A42-8B3E-C31AB4F29D8E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9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59290647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Environmental Landmarks and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Features to build the map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Boundary features</a:t>
            </a:r>
          </a:p>
          <a:p>
            <a:pPr lvl="1"/>
            <a:r>
              <a:rPr lang="en-US" dirty="0" smtClean="0"/>
              <a:t>Obstacles/walls</a:t>
            </a:r>
          </a:p>
          <a:p>
            <a:pPr lvl="1"/>
            <a:r>
              <a:rPr lang="en-US" dirty="0" smtClean="0"/>
              <a:t>Corners</a:t>
            </a:r>
          </a:p>
          <a:p>
            <a:pPr lvl="1"/>
            <a:endParaRPr lang="en-US" dirty="0"/>
          </a:p>
          <a:p>
            <a:r>
              <a:rPr lang="en-US" b="1" dirty="0" smtClean="0"/>
              <a:t>Void space features</a:t>
            </a:r>
          </a:p>
          <a:p>
            <a:pPr lvl="1"/>
            <a:r>
              <a:rPr lang="en-US" b="1" dirty="0" smtClean="0"/>
              <a:t>Shape features</a:t>
            </a:r>
          </a:p>
          <a:p>
            <a:pPr lvl="1"/>
            <a:r>
              <a:rPr lang="en-US" b="1" dirty="0" smtClean="0"/>
              <a:t>Spatial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400D-DF2F-E24A-8301-494575557AF8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344"/>
            <a:ext cx="8229600" cy="1143000"/>
          </a:xfrm>
        </p:spPr>
        <p:txBody>
          <a:bodyPr/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pic>
        <p:nvPicPr>
          <p:cNvPr id="4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23800"/>
            <a:ext cx="3215113" cy="3215113"/>
          </a:xfrm>
        </p:spPr>
      </p:pic>
      <p:pic>
        <p:nvPicPr>
          <p:cNvPr id="5" name="Content Placeholder 5" descr="Building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06" y="923800"/>
            <a:ext cx="3218193" cy="2344990"/>
          </a:xfrm>
          <a:prstGeom prst="rect">
            <a:avLst/>
          </a:prstGeom>
        </p:spPr>
      </p:pic>
      <p:pic>
        <p:nvPicPr>
          <p:cNvPr id="6" name="Picture 5" descr="cave_confined_st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02" y="3952763"/>
            <a:ext cx="3744307" cy="2808230"/>
          </a:xfrm>
          <a:prstGeom prst="rect">
            <a:avLst/>
          </a:prstGeom>
        </p:spPr>
      </p:pic>
      <p:pic>
        <p:nvPicPr>
          <p:cNvPr id="7" name="Content Placeholder 3" descr="ty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86844"/>
            <a:ext cx="4040442" cy="2450633"/>
          </a:xfrm>
          <a:prstGeom prst="rect">
            <a:avLst/>
          </a:prstGeom>
        </p:spPr>
      </p:pic>
      <p:pic>
        <p:nvPicPr>
          <p:cNvPr id="8" name="Content Placeholder 3" descr="old_pipe_insid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755" y="1394554"/>
            <a:ext cx="2591293" cy="23122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044D-6A8D-AC48-8E04-A75D8C2F334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Shape </a:t>
            </a:r>
            <a:r>
              <a:rPr lang="en-US" dirty="0"/>
              <a:t>of the </a:t>
            </a:r>
            <a:r>
              <a:rPr lang="en-US" dirty="0" smtClean="0"/>
              <a:t>sensed void space in local environment </a:t>
            </a:r>
            <a:r>
              <a:rPr lang="en-US" dirty="0"/>
              <a:t>should give us </a:t>
            </a:r>
            <a:r>
              <a:rPr lang="en-US" dirty="0" smtClean="0"/>
              <a:t>information.</a:t>
            </a:r>
            <a:endParaRPr lang="en-US" dirty="0"/>
          </a:p>
          <a:p>
            <a:r>
              <a:rPr lang="en-US" dirty="0"/>
              <a:t>How can we extract this information and represent it in an useful way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Spatial curve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t</a:t>
            </a:r>
            <a:r>
              <a:rPr lang="en-US" dirty="0" smtClean="0"/>
              <a:t>) where I</a:t>
            </a:r>
            <a:r>
              <a:rPr lang="en-US" baseline="-25000" dirty="0" smtClean="0"/>
              <a:t>t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i="1" dirty="0" smtClean="0"/>
              <a:t>posture image</a:t>
            </a:r>
          </a:p>
          <a:p>
            <a:r>
              <a:rPr lang="en-US" dirty="0" smtClean="0"/>
              <a:t>Smoothed version gives us a curve representation of the local space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0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4_medial_proc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797" y="301068"/>
            <a:ext cx="8085946" cy="6064460"/>
          </a:xfrm>
          <a:prstGeom prst="rect">
            <a:avLst/>
          </a:prstGeom>
        </p:spPr>
      </p:pic>
      <p:pic>
        <p:nvPicPr>
          <p:cNvPr id="7" name="Picture 6" descr="4_medial_process2.png"/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7" t="11212" r="19369" b="57905"/>
          <a:stretch/>
        </p:blipFill>
        <p:spPr>
          <a:xfrm>
            <a:off x="6588481" y="3545737"/>
            <a:ext cx="1545336" cy="17556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61082" y="116402"/>
            <a:ext cx="368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Spatial curve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t</a:t>
            </a:r>
            <a:r>
              <a:rPr lang="en-US" dirty="0" smtClean="0"/>
              <a:t> from </a:t>
            </a:r>
            <a:r>
              <a:rPr lang="en-US" i="1" dirty="0" smtClean="0"/>
              <a:t>posture image </a:t>
            </a:r>
            <a:r>
              <a:rPr lang="en-US" dirty="0" smtClean="0"/>
              <a:t>I</a:t>
            </a:r>
            <a:r>
              <a:rPr lang="en-US" baseline="-25000" dirty="0" smtClean="0"/>
              <a:t>t</a:t>
            </a:r>
            <a:endParaRPr lang="en-US" i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701927" y="5569949"/>
            <a:ext cx="143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baseline="-25000" dirty="0" err="1"/>
              <a:t>t</a:t>
            </a:r>
            <a:r>
              <a:rPr lang="en-US" dirty="0"/>
              <a:t> = </a:t>
            </a:r>
            <a:r>
              <a:rPr lang="en-US" b="1" dirty="0" err="1"/>
              <a:t>scurve</a:t>
            </a:r>
            <a:r>
              <a:rPr lang="en-US" b="1" dirty="0"/>
              <a:t>(I</a:t>
            </a:r>
            <a:r>
              <a:rPr lang="en-US" b="1" baseline="-25000" dirty="0"/>
              <a:t>t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36653" y="1459327"/>
            <a:ext cx="171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Posture Image</a:t>
            </a:r>
            <a:r>
              <a:rPr lang="en-US" dirty="0" smtClean="0"/>
              <a:t> I</a:t>
            </a:r>
            <a:r>
              <a:rPr lang="en-US" baseline="-25000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different spatial features from posture images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blooms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arches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bends</a:t>
            </a:r>
          </a:p>
          <a:p>
            <a:pPr marL="571500" indent="-514350"/>
            <a:r>
              <a:rPr lang="en-US" dirty="0" smtClean="0"/>
              <a:t>Landmarks usually indicate junctions or gaps in space</a:t>
            </a:r>
          </a:p>
          <a:p>
            <a:pPr marL="571500" indent="-514350"/>
            <a:r>
              <a:rPr lang="en-US" dirty="0" smtClean="0"/>
              <a:t>Can match landmarks together to improve the 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44</a:t>
            </a:fld>
            <a:endParaRPr lang="en-US"/>
          </a:p>
        </p:txBody>
      </p:sp>
      <p:pic>
        <p:nvPicPr>
          <p:cNvPr id="2" name="Picture 1" descr="spatial_bl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1643" y="3937096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175" y="318601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11466" y="389896"/>
            <a:ext cx="51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1" dirty="0" smtClean="0"/>
              <a:t>Blooms</a:t>
            </a:r>
            <a:r>
              <a:rPr lang="en-US" dirty="0"/>
              <a:t>:  swelling at the </a:t>
            </a:r>
            <a:r>
              <a:rPr lang="en-US" dirty="0" smtClean="0"/>
              <a:t>tip (assumes constant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2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45</a:t>
            </a:fld>
            <a:endParaRPr lang="en-US"/>
          </a:p>
        </p:txBody>
      </p:sp>
      <p:pic>
        <p:nvPicPr>
          <p:cNvPr id="2" name="Picture 1" descr="spatial_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1643" y="3937096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175" y="319715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4167" y="349934"/>
            <a:ext cx="7375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/>
              <a:t>Arches</a:t>
            </a:r>
            <a:r>
              <a:rPr lang="en-US" dirty="0"/>
              <a:t>:  </a:t>
            </a:r>
            <a:r>
              <a:rPr lang="en-US" dirty="0" smtClean="0"/>
              <a:t>internal </a:t>
            </a:r>
            <a:r>
              <a:rPr lang="en-US" dirty="0"/>
              <a:t>swelling, “arched</a:t>
            </a:r>
            <a:r>
              <a:rPr lang="en-US" dirty="0" smtClean="0"/>
              <a:t>” anchors (assumes constant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4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 descr="spatial_b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1643" y="401507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316" y="323057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382949"/>
            <a:ext cx="81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1" dirty="0" smtClean="0"/>
              <a:t>Bends</a:t>
            </a:r>
            <a:r>
              <a:rPr lang="en-US" dirty="0"/>
              <a:t>:  sudden turn of </a:t>
            </a:r>
            <a:r>
              <a:rPr lang="en-US" i="1" dirty="0"/>
              <a:t>spatial curve</a:t>
            </a:r>
            <a:r>
              <a:rPr lang="en-US" dirty="0"/>
              <a:t>, crest is the bend point </a:t>
            </a:r>
            <a:r>
              <a:rPr lang="en-US" dirty="0" smtClean="0"/>
              <a:t>(permits dynamic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39276943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Articulated </a:t>
            </a:r>
            <a:r>
              <a:rPr lang="en-US" dirty="0"/>
              <a:t>robot has no high-inertia center of mass to serve as its coordinate frame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Individual segments are rotating and undulating</a:t>
            </a:r>
          </a:p>
          <a:p>
            <a:r>
              <a:rPr lang="en-US" dirty="0" smtClean="0"/>
              <a:t>Need method to determine direction of snake robot.</a:t>
            </a:r>
          </a:p>
          <a:p>
            <a:pPr lvl="1"/>
            <a:r>
              <a:rPr lang="en-US" dirty="0" smtClean="0"/>
              <a:t>Information not provided by individual body segments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E283-276E-4646-A345-51B4EDBAE47D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Posture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Posture curve</a:t>
            </a:r>
            <a:r>
              <a:rPr lang="en-US" dirty="0" smtClean="0"/>
              <a:t> generated by smoothed B-spline with joint locations as inputs</a:t>
            </a:r>
          </a:p>
          <a:p>
            <a:r>
              <a:rPr lang="en-US" dirty="0" smtClean="0"/>
              <a:t>Generates the </a:t>
            </a:r>
            <a:r>
              <a:rPr lang="en-US" i="1" dirty="0" smtClean="0"/>
              <a:t>posture frame</a:t>
            </a:r>
            <a:r>
              <a:rPr lang="en-US" dirty="0" smtClean="0"/>
              <a:t> for local coordinate system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Different from </a:t>
            </a:r>
            <a:r>
              <a:rPr lang="en-US" i="1" dirty="0" smtClean="0"/>
              <a:t>spatial curve</a:t>
            </a:r>
            <a:r>
              <a:rPr lang="en-US" dirty="0" smtClean="0"/>
              <a:t> which represents local sensed environment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8444" y="-25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Allow </a:t>
            </a:r>
            <a:r>
              <a:rPr lang="en-US" dirty="0"/>
              <a:t>mapping and exploration of previously </a:t>
            </a:r>
            <a:r>
              <a:rPr lang="en-US" dirty="0" smtClean="0"/>
              <a:t>inaccessible environments</a:t>
            </a:r>
          </a:p>
          <a:p>
            <a:pPr lvl="1"/>
            <a:r>
              <a:rPr lang="en-US" dirty="0" smtClean="0"/>
              <a:t>Flooded mines and caves</a:t>
            </a:r>
          </a:p>
          <a:p>
            <a:pPr lvl="1"/>
            <a:r>
              <a:rPr lang="en-US" dirty="0" smtClean="0"/>
              <a:t>Pipes and sewers</a:t>
            </a:r>
          </a:p>
          <a:p>
            <a:pPr lvl="1"/>
            <a:r>
              <a:rPr lang="en-US" dirty="0" smtClean="0"/>
              <a:t>Debris piles  (INTERESTING)</a:t>
            </a:r>
          </a:p>
          <a:p>
            <a:endParaRPr lang="en-US" dirty="0" smtClean="0"/>
          </a:p>
          <a:p>
            <a:r>
              <a:rPr lang="en-US" dirty="0" smtClean="0"/>
              <a:t>Seek solution invariant to ambient fluids (air, transparent liquid, opaque liquid)  (HARD)</a:t>
            </a:r>
          </a:p>
          <a:p>
            <a:endParaRPr lang="en-US" dirty="0" smtClean="0"/>
          </a:p>
          <a:p>
            <a:r>
              <a:rPr lang="en-US" dirty="0" smtClean="0"/>
              <a:t>Impacts</a:t>
            </a:r>
          </a:p>
          <a:p>
            <a:pPr lvl="1"/>
            <a:r>
              <a:rPr lang="en-US" dirty="0" smtClean="0"/>
              <a:t>Cave exploration</a:t>
            </a:r>
          </a:p>
          <a:p>
            <a:pPr lvl="1"/>
            <a:r>
              <a:rPr lang="en-US" dirty="0" smtClean="0"/>
              <a:t>Geology</a:t>
            </a:r>
          </a:p>
          <a:p>
            <a:pPr lvl="1"/>
            <a:r>
              <a:rPr lang="en-US" dirty="0" smtClean="0"/>
              <a:t>Search and rescue</a:t>
            </a:r>
          </a:p>
          <a:p>
            <a:pPr lvl="1"/>
            <a:r>
              <a:rPr lang="en-US" dirty="0" smtClean="0"/>
              <a:t>Pipe inspection (INTERESTING)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B54B-8D2D-074A-B28C-F0B218555BC4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8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4778" y="6039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coord_sys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2" y="38610"/>
            <a:ext cx="8541967" cy="6406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4778" y="451980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Body Frame B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07043" y="3566482"/>
            <a:ext cx="172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Posture Frame 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2509" y="4704467"/>
            <a:ext cx="163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Frame 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54053" y="1909635"/>
            <a:ext cx="150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Posture Curve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5112" y="2105442"/>
            <a:ext cx="2767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Pose of Frame P in Frame G</a:t>
            </a:r>
          </a:p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G</a:t>
            </a:r>
            <a:r>
              <a:rPr lang="en-US" dirty="0" smtClean="0"/>
              <a:t> = (x, y, </a:t>
            </a:r>
            <a:r>
              <a:rPr lang="en-US" dirty="0" err="1" smtClean="0"/>
              <a:t>θ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7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01030691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and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Simulated robot control</a:t>
            </a:r>
          </a:p>
          <a:p>
            <a:pPr lvl="1"/>
            <a:r>
              <a:rPr lang="en-US" dirty="0" smtClean="0"/>
              <a:t>algorithms tuned for simulated environment</a:t>
            </a:r>
          </a:p>
          <a:p>
            <a:r>
              <a:rPr lang="en-US" dirty="0" smtClean="0"/>
              <a:t>Concertina locomotion</a:t>
            </a:r>
          </a:p>
          <a:p>
            <a:pPr lvl="1"/>
            <a:r>
              <a:rPr lang="en-US" dirty="0" smtClean="0"/>
              <a:t>Practical heuristic for sensor-deprived environment</a:t>
            </a:r>
          </a:p>
          <a:p>
            <a:r>
              <a:rPr lang="en-US" dirty="0" smtClean="0"/>
              <a:t>Snake control, backbone curves (</a:t>
            </a:r>
            <a:r>
              <a:rPr lang="en-US" dirty="0" err="1"/>
              <a:t>C</a:t>
            </a:r>
            <a:r>
              <a:rPr lang="en-US" dirty="0" err="1" smtClean="0"/>
              <a:t>hirikjian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inverse kinematics by fitting to a curve</a:t>
            </a:r>
          </a:p>
          <a:p>
            <a:r>
              <a:rPr lang="en-US" dirty="0" smtClean="0"/>
              <a:t>Segmented behaviors</a:t>
            </a:r>
          </a:p>
          <a:p>
            <a:pPr lvl="1"/>
            <a:r>
              <a:rPr lang="en-US" dirty="0" smtClean="0"/>
              <a:t>sections of linkage controlled by different behaviors</a:t>
            </a:r>
          </a:p>
          <a:p>
            <a:r>
              <a:rPr lang="en-US" dirty="0" smtClean="0"/>
              <a:t>Adaptive anchoring</a:t>
            </a:r>
          </a:p>
          <a:p>
            <a:pPr lvl="1"/>
            <a:r>
              <a:rPr lang="en-US" dirty="0" smtClean="0"/>
              <a:t>making strong and stable anchors to the walls with verification</a:t>
            </a:r>
            <a:endParaRPr lang="en-US" dirty="0"/>
          </a:p>
          <a:p>
            <a:r>
              <a:rPr lang="en-US" dirty="0"/>
              <a:t>Smooth motion and </a:t>
            </a:r>
            <a:r>
              <a:rPr lang="en-US" dirty="0" smtClean="0"/>
              <a:t>compliance</a:t>
            </a:r>
          </a:p>
          <a:p>
            <a:pPr lvl="1"/>
            <a:r>
              <a:rPr lang="en-US" dirty="0" smtClean="0"/>
              <a:t>interpolated and compliant motion</a:t>
            </a:r>
            <a:endParaRPr lang="en-US" dirty="0"/>
          </a:p>
          <a:p>
            <a:r>
              <a:rPr lang="en-US" dirty="0"/>
              <a:t>Stability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checking for slip and transient disturbances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4823-1DCE-544E-B94C-4806CE9749AA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Motion</a:t>
            </a:r>
            <a:endParaRPr lang="en-US" dirty="0"/>
          </a:p>
        </p:txBody>
      </p:sp>
      <p:pic>
        <p:nvPicPr>
          <p:cNvPr id="4" name="Content Placeholder 3" descr="concertina_gait_Gans19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43200"/>
            <a:ext cx="3836921" cy="2126751"/>
          </a:xfrm>
        </p:spPr>
      </p:pic>
      <p:pic>
        <p:nvPicPr>
          <p:cNvPr id="5" name="Picture 4" descr="snake_ho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76400"/>
            <a:ext cx="2654300" cy="4089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7200" y="4991100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Gans</a:t>
            </a:r>
            <a:r>
              <a:rPr lang="en-US" dirty="0" smtClean="0"/>
              <a:t> 1980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Gait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281" y="1510575"/>
            <a:ext cx="32004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Rest-State</a:t>
            </a:r>
          </a:p>
          <a:p>
            <a:r>
              <a:rPr lang="en-US" sz="3600" dirty="0" smtClean="0"/>
              <a:t>Front-Extend</a:t>
            </a:r>
          </a:p>
          <a:p>
            <a:r>
              <a:rPr lang="en-US" sz="3600" dirty="0" smtClean="0"/>
              <a:t>Front-Anchor</a:t>
            </a:r>
          </a:p>
          <a:p>
            <a:r>
              <a:rPr lang="en-US" sz="3600" dirty="0" smtClean="0"/>
              <a:t>Back-Extend</a:t>
            </a:r>
          </a:p>
          <a:p>
            <a:r>
              <a:rPr lang="en-US" sz="3600" dirty="0" smtClean="0"/>
              <a:t>Back-Anchor</a:t>
            </a:r>
          </a:p>
          <a:p>
            <a:r>
              <a:rPr lang="en-US" sz="3600" dirty="0" smtClean="0"/>
              <a:t>Rest-State</a:t>
            </a:r>
          </a:p>
          <a:p>
            <a:endParaRPr lang="en-US" sz="3600" dirty="0"/>
          </a:p>
        </p:txBody>
      </p:sp>
      <p:pic>
        <p:nvPicPr>
          <p:cNvPr id="5" name="Picture 4" descr="AdaptiveSt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6" y="1503719"/>
            <a:ext cx="7141448" cy="40260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45346606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 descr="localOccMap008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9261"/>
            <a:ext cx="2365329" cy="2365329"/>
          </a:xfrm>
          <a:prstGeom prst="rect">
            <a:avLst/>
          </a:prstGeom>
        </p:spPr>
      </p:pic>
      <p:pic>
        <p:nvPicPr>
          <p:cNvPr id="9" name="Picture 8" descr="AdaptiveSte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324" y="1719719"/>
            <a:ext cx="3128929" cy="176396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912690"/>
              </p:ext>
            </p:extLst>
          </p:nvPr>
        </p:nvGraphicFramePr>
        <p:xfrm>
          <a:off x="7571354" y="3641390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1" name="Equation" r:id="rId5" imgW="177800" imgH="215900" progId="Equation.3">
                  <p:embed/>
                </p:oleObj>
              </mc:Choice>
              <mc:Fallback>
                <p:oleObj name="Equation" r:id="rId5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1354" y="3641390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85586" y="3620056"/>
            <a:ext cx="177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Locomotion Step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9295" y="4011505"/>
            <a:ext cx="153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Posture Image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03387" y="5955138"/>
            <a:ext cx="6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Pose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209548"/>
              </p:ext>
            </p:extLst>
          </p:nvPr>
        </p:nvGraphicFramePr>
        <p:xfrm>
          <a:off x="4679306" y="5981535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2" name="Equation" r:id="rId7" imgW="177800" imgH="215900" progId="Equation.3">
                  <p:embed/>
                </p:oleObj>
              </mc:Choice>
              <mc:Fallback>
                <p:oleObj name="Equation" r:id="rId7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79306" y="5981535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368998"/>
              </p:ext>
            </p:extLst>
          </p:nvPr>
        </p:nvGraphicFramePr>
        <p:xfrm>
          <a:off x="2030412" y="4047790"/>
          <a:ext cx="2619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" name="Equation" r:id="rId9" imgW="139700" imgH="215900" progId="Equation.3">
                  <p:embed/>
                </p:oleObj>
              </mc:Choice>
              <mc:Fallback>
                <p:oleObj name="Equation" r:id="rId9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0412" y="4047790"/>
                        <a:ext cx="2619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coord_system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14433" r="3682" b="14346"/>
          <a:stretch/>
        </p:blipFill>
        <p:spPr>
          <a:xfrm>
            <a:off x="2653488" y="3935838"/>
            <a:ext cx="3359883" cy="1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Condition for Building the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Poses X</a:t>
            </a:r>
            <a:r>
              <a:rPr lang="en-US" baseline="-25000" dirty="0" smtClean="0"/>
              <a:t>1</a:t>
            </a:r>
            <a:r>
              <a:rPr lang="en-US" dirty="0" smtClean="0"/>
              <a:t> =(0,0,0) and X</a:t>
            </a:r>
            <a:r>
              <a:rPr lang="en-US" baseline="-25000" dirty="0" smtClean="0"/>
              <a:t>2</a:t>
            </a:r>
            <a:r>
              <a:rPr lang="en-US" dirty="0" smtClean="0"/>
              <a:t> = ?</a:t>
            </a:r>
            <a:endParaRPr lang="en-US" baseline="-25000" dirty="0" smtClean="0"/>
          </a:p>
          <a:p>
            <a:r>
              <a:rPr lang="en-US" dirty="0" smtClean="0"/>
              <a:t>Forward sweep I</a:t>
            </a:r>
            <a:r>
              <a:rPr lang="en-US" baseline="-25000" dirty="0" smtClean="0"/>
              <a:t>1</a:t>
            </a:r>
            <a:r>
              <a:rPr lang="en-US" dirty="0" smtClean="0"/>
              <a:t> and backward sweep I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Spatial curves C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1</a:t>
            </a:r>
            <a:r>
              <a:rPr lang="en-US" dirty="0" smtClean="0"/>
              <a:t>), C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9" y="3635283"/>
            <a:ext cx="1589331" cy="1589331"/>
          </a:xfrm>
          <a:prstGeom prst="rect">
            <a:avLst/>
          </a:prstGeom>
        </p:spPr>
      </p:pic>
      <p:pic>
        <p:nvPicPr>
          <p:cNvPr id="8" name="Picture 7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98" y="3635283"/>
            <a:ext cx="1589331" cy="15893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23525" y="522461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6245" y="522461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endParaRPr lang="en-US" dirty="0"/>
          </a:p>
        </p:txBody>
      </p:sp>
      <p:pic>
        <p:nvPicPr>
          <p:cNvPr id="12" name="Picture 11" descr="spatial_curv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33" y="3763855"/>
            <a:ext cx="1938313" cy="14607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78" y="537345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53661" y="537345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Naive Method</a:t>
            </a:r>
          </a:p>
          <a:p>
            <a:r>
              <a:rPr lang="en-US" dirty="0" smtClean="0"/>
              <a:t>Axis Method</a:t>
            </a:r>
          </a:p>
          <a:p>
            <a:r>
              <a:rPr lang="en-US" dirty="0" smtClean="0"/>
              <a:t>Junction Method</a:t>
            </a:r>
          </a:p>
          <a:p>
            <a:r>
              <a:rPr lang="en-US" dirty="0" smtClean="0"/>
              <a:t>Search Method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3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overlap spatial curves of 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overlap</a:t>
            </a:r>
            <a:r>
              <a:rPr lang="en-US" dirty="0" smtClean="0"/>
              <a:t>(X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dirty="0"/>
              <a:t>d=0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Generalized Iterative Closest Point (</a:t>
            </a:r>
            <a:r>
              <a:rPr lang="en-US" dirty="0" err="1" smtClean="0"/>
              <a:t>genICP</a:t>
            </a:r>
            <a:r>
              <a:rPr lang="en-US" dirty="0" smtClean="0"/>
              <a:t>) algorithm to fit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 descr="inplace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7" y="3518288"/>
            <a:ext cx="4521703" cy="26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Disasters</a:t>
            </a:r>
            <a:endParaRPr lang="en-US" dirty="0"/>
          </a:p>
        </p:txBody>
      </p:sp>
      <p:pic>
        <p:nvPicPr>
          <p:cNvPr id="9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5029200" cy="50292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486400" y="2209800"/>
            <a:ext cx="2971800" cy="304800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West Virginia, 29 dead, 2010</a:t>
            </a:r>
          </a:p>
          <a:p>
            <a:pPr algn="r">
              <a:buNone/>
            </a:pPr>
            <a:r>
              <a:rPr lang="en-US" sz="1800" dirty="0" smtClean="0"/>
              <a:t>Utah, 9 dead, 2007</a:t>
            </a:r>
          </a:p>
          <a:p>
            <a:pPr algn="r">
              <a:buNone/>
            </a:pPr>
            <a:r>
              <a:rPr lang="en-US" sz="1800" dirty="0" smtClean="0"/>
              <a:t>West Virginia, 12 dead, 2006</a:t>
            </a:r>
          </a:p>
          <a:p>
            <a:pPr algn="r">
              <a:buNone/>
            </a:pPr>
            <a:r>
              <a:rPr lang="en-US" sz="1800" dirty="0" smtClean="0"/>
              <a:t>Kentucky, 5 dead, 2006</a:t>
            </a:r>
          </a:p>
          <a:p>
            <a:pPr algn="r">
              <a:buNone/>
            </a:pPr>
            <a:r>
              <a:rPr lang="en-US" sz="1800" dirty="0" smtClean="0"/>
              <a:t>Alabama, 13 dead, 2001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733A-E679-EF4D-AE69-64BBA02198E4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304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 and X</a:t>
            </a:r>
            <a:r>
              <a:rPr lang="en-US" baseline="-25000" dirty="0" smtClean="0"/>
              <a:t>4</a:t>
            </a:r>
            <a:r>
              <a:rPr lang="en-US" dirty="0" smtClean="0"/>
              <a:t> are new poses after locomotion step</a:t>
            </a:r>
          </a:p>
          <a:p>
            <a:r>
              <a:rPr lang="en-US" dirty="0" smtClean="0"/>
              <a:t>Solve for new location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= overlap(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1</a:t>
            </a:r>
            <a:r>
              <a:rPr lang="en-US" dirty="0"/>
              <a:t>, </a:t>
            </a:r>
            <a:r>
              <a:rPr lang="en-US" dirty="0" smtClean="0"/>
              <a:t>C</a:t>
            </a:r>
            <a:r>
              <a:rPr lang="en-US" baseline="-25000" dirty="0" smtClean="0"/>
              <a:t>3</a:t>
            </a:r>
            <a:r>
              <a:rPr lang="en-US" dirty="0"/>
              <a:t>, d</a:t>
            </a:r>
            <a:r>
              <a:rPr lang="en-US" dirty="0" smtClean="0"/>
              <a:t>=</a:t>
            </a:r>
            <a:r>
              <a:rPr lang="en-US" dirty="0" err="1" smtClean="0"/>
              <a:t>δ</a:t>
            </a:r>
            <a:r>
              <a:rPr lang="en-US" dirty="0" smtClean="0"/>
              <a:t>) where </a:t>
            </a:r>
            <a:r>
              <a:rPr lang="en-US" dirty="0" err="1" smtClean="0"/>
              <a:t>δ</a:t>
            </a:r>
            <a:r>
              <a:rPr lang="en-US" dirty="0" smtClean="0"/>
              <a:t> = 0.5</a:t>
            </a:r>
          </a:p>
          <a:p>
            <a:r>
              <a:rPr lang="en-US" dirty="0" smtClean="0"/>
              <a:t>Constant </a:t>
            </a:r>
            <a:r>
              <a:rPr lang="en-US" dirty="0" err="1" smtClean="0"/>
              <a:t>δ</a:t>
            </a:r>
            <a:r>
              <a:rPr lang="en-US" dirty="0" smtClean="0"/>
              <a:t> is estimated distance traveled giving initial guess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 descr="step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30" y="3772190"/>
            <a:ext cx="3908951" cy="25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6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61</a:t>
            </a:fld>
            <a:endParaRPr lang="en-US"/>
          </a:p>
        </p:txBody>
      </p:sp>
      <p:pic>
        <p:nvPicPr>
          <p:cNvPr id="2" name="Picture 1" descr="naive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435100"/>
            <a:ext cx="6299900" cy="39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8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of Naive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consistent with last pose</a:t>
            </a:r>
          </a:p>
          <a:p>
            <a:pPr lvl="1"/>
            <a:r>
              <a:rPr lang="en-US" dirty="0" smtClean="0"/>
              <a:t>history is ignored</a:t>
            </a:r>
          </a:p>
          <a:p>
            <a:r>
              <a:rPr lang="en-US" dirty="0" smtClean="0"/>
              <a:t>Poses can flair off path</a:t>
            </a:r>
          </a:p>
          <a:p>
            <a:r>
              <a:rPr lang="en-US" dirty="0" smtClean="0"/>
              <a:t>Backtracking</a:t>
            </a:r>
          </a:p>
          <a:p>
            <a:pPr lvl="1"/>
            <a:r>
              <a:rPr lang="en-US" dirty="0" smtClean="0"/>
              <a:t>does not stay on past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union of past poses’ posture images</a:t>
            </a:r>
          </a:p>
          <a:p>
            <a:r>
              <a:rPr lang="en-US" dirty="0" smtClean="0"/>
              <a:t>Compute medial axis of the map</a:t>
            </a:r>
          </a:p>
          <a:p>
            <a:r>
              <a:rPr lang="en-US" dirty="0" smtClean="0"/>
              <a:t>New pose must constrain to existing axis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 descr="axis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2" y="3348656"/>
            <a:ext cx="5466688" cy="30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7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Axis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step constraint to make initial estimated 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axis constraint around estimated pose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2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20840619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Axis constraint mapping does not work in environments with junctions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Does not correctly fit to axis with ICP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66</a:t>
            </a:fld>
            <a:endParaRPr lang="en-US"/>
          </a:p>
        </p:txBody>
      </p:sp>
      <p:pic>
        <p:nvPicPr>
          <p:cNvPr id="9" name="Picture 8" descr="diverge_ca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603500"/>
            <a:ext cx="6289739" cy="1646103"/>
          </a:xfrm>
          <a:prstGeom prst="rect">
            <a:avLst/>
          </a:prstGeom>
        </p:spPr>
      </p:pic>
      <p:pic>
        <p:nvPicPr>
          <p:cNvPr id="10" name="Picture 9" descr="diverge_cas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25" y="5353510"/>
            <a:ext cx="5354915" cy="5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4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medial axis of the union of posture images with pose information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 descr="pose_union_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0" y="2974527"/>
            <a:ext cx="4509097" cy="3381823"/>
          </a:xfrm>
          <a:prstGeom prst="rect">
            <a:avLst/>
          </a:prstGeom>
        </p:spPr>
      </p:pic>
      <p:pic>
        <p:nvPicPr>
          <p:cNvPr id="8" name="Picture 7" descr="pose_union_1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88" y="2974527"/>
            <a:ext cx="4202181" cy="315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0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cases where spatial curve branches off the existing skeleton</a:t>
            </a:r>
          </a:p>
          <a:p>
            <a:r>
              <a:rPr lang="en-US" dirty="0" smtClean="0"/>
              <a:t>Create a new skeleton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1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Curve Events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 descr="diverge_cas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0" y="2700578"/>
            <a:ext cx="8406228" cy="11928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2224" y="3993447"/>
            <a:ext cx="147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Contained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42666" y="3912779"/>
            <a:ext cx="142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Extending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94290" y="2700578"/>
            <a:ext cx="1406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Divergent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452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0" y="2332037"/>
            <a:ext cx="3200400" cy="3001963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Haiti, 222570 dead, 2010</a:t>
            </a:r>
          </a:p>
          <a:p>
            <a:pPr algn="r">
              <a:buNone/>
            </a:pPr>
            <a:r>
              <a:rPr lang="en-US" sz="1800" dirty="0" smtClean="0"/>
              <a:t>Sumatra, 1117 dead, 2009</a:t>
            </a:r>
          </a:p>
          <a:p>
            <a:pPr algn="r">
              <a:buNone/>
            </a:pPr>
            <a:r>
              <a:rPr lang="en-US" sz="1800" dirty="0" smtClean="0"/>
              <a:t>Sichuan, 87587 dead, 2008</a:t>
            </a:r>
          </a:p>
          <a:p>
            <a:pPr algn="r">
              <a:buNone/>
            </a:pPr>
            <a:r>
              <a:rPr lang="en-US" sz="1800" dirty="0" smtClean="0"/>
              <a:t>Peru, 514 dead, 2007</a:t>
            </a:r>
          </a:p>
          <a:p>
            <a:pPr algn="r">
              <a:buNone/>
            </a:pPr>
            <a:r>
              <a:rPr lang="en-US" sz="1800" dirty="0" smtClean="0"/>
              <a:t>Java, 5749 dead, 2006</a:t>
            </a:r>
          </a:p>
          <a:p>
            <a:pPr algn="r">
              <a:buNone/>
            </a:pPr>
            <a:r>
              <a:rPr lang="en-US" sz="1800" dirty="0" smtClean="0"/>
              <a:t>Pakistan, 80361 dead, 2005</a:t>
            </a:r>
          </a:p>
          <a:p>
            <a:pPr algn="r">
              <a:buNone/>
            </a:pPr>
            <a:r>
              <a:rPr lang="en-US" sz="1800" dirty="0" smtClean="0"/>
              <a:t>Sumatra, 227898 dead, 2004</a:t>
            </a:r>
          </a:p>
          <a:p>
            <a:pPr algn="r">
              <a:buNone/>
            </a:pPr>
            <a:r>
              <a:rPr lang="en-US" sz="1800" dirty="0" smtClean="0"/>
              <a:t>Iran, 31000 dead, 2003</a:t>
            </a:r>
            <a:endParaRPr lang="en-US" sz="1800" dirty="0"/>
          </a:p>
        </p:txBody>
      </p:sp>
      <p:pic>
        <p:nvPicPr>
          <p:cNvPr id="6" name="Content Placeholder 5" descr="Building7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0213" y="1676400"/>
            <a:ext cx="5793788" cy="422174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664FC-C75D-674A-AD98-5287CFED41C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skeleton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" y="0"/>
            <a:ext cx="8682567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71</a:t>
            </a:fld>
            <a:endParaRPr lang="en-US"/>
          </a:p>
        </p:txBody>
      </p:sp>
      <p:pic>
        <p:nvPicPr>
          <p:cNvPr id="2" name="Picture 1" descr="skeletons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6" y="98779"/>
            <a:ext cx="8494419" cy="63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3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Localization on Skeletons</a:t>
            </a:r>
            <a:br>
              <a:rPr lang="en-US" dirty="0" smtClean="0"/>
            </a:br>
            <a:r>
              <a:rPr lang="en-US" dirty="0" smtClean="0"/>
              <a:t>(Junction Method)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longer curve-to-curve ICP</a:t>
            </a:r>
          </a:p>
          <a:p>
            <a:r>
              <a:rPr lang="en-US" dirty="0" smtClean="0"/>
              <a:t>ICP to multiple skeletons</a:t>
            </a:r>
          </a:p>
          <a:p>
            <a:r>
              <a:rPr lang="en-US" dirty="0" smtClean="0"/>
              <a:t>Multiple configurations</a:t>
            </a:r>
          </a:p>
          <a:p>
            <a:r>
              <a:rPr lang="en-US" dirty="0" smtClean="0"/>
              <a:t>Create </a:t>
            </a:r>
            <a:r>
              <a:rPr lang="en-US" i="1" dirty="0" smtClean="0"/>
              <a:t>splices</a:t>
            </a:r>
            <a:r>
              <a:rPr lang="en-US" dirty="0" smtClean="0"/>
              <a:t> on sets of overlapping skeletons</a:t>
            </a:r>
          </a:p>
          <a:p>
            <a:r>
              <a:rPr lang="en-US" dirty="0" smtClean="0"/>
              <a:t>Defined by a path between any two skeleton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6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 descr="skeletons_2_sp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" y="102658"/>
            <a:ext cx="8536752" cy="64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74</a:t>
            </a:fld>
            <a:endParaRPr lang="en-US"/>
          </a:p>
        </p:txBody>
      </p:sp>
      <p:pic>
        <p:nvPicPr>
          <p:cNvPr id="2" name="Picture 1" descr="skeletons_1_sp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5" y="127000"/>
            <a:ext cx="8513233" cy="63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1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Fit a New Pose onto Past Skeletons</a:t>
            </a:r>
            <a:br>
              <a:rPr lang="en-US" dirty="0" smtClean="0"/>
            </a:br>
            <a:r>
              <a:rPr lang="en-US" dirty="0" smtClean="0"/>
              <a:t>(Junction Method)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set of skeleton terminals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Disregard terminals that are similar or subsumed by another skeleton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(n choose 2) paths between each pair of n terminals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 ICP on each spliced 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and select “best fit” according to some criteria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656389383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Branching in right location?</a:t>
            </a:r>
          </a:p>
          <a:p>
            <a:r>
              <a:rPr lang="en-US" dirty="0" smtClean="0"/>
              <a:t>New branch, existing branch, or no branch?</a:t>
            </a:r>
          </a:p>
          <a:p>
            <a:r>
              <a:rPr lang="en-US" dirty="0" smtClean="0"/>
              <a:t>Pose in right location?</a:t>
            </a:r>
          </a:p>
          <a:p>
            <a:r>
              <a:rPr lang="en-US" dirty="0" smtClean="0"/>
              <a:t>Leads to a search method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2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many poses</a:t>
            </a:r>
          </a:p>
          <a:p>
            <a:r>
              <a:rPr lang="en-US" dirty="0" smtClean="0"/>
              <a:t>Sample many spatial relations between skeletons</a:t>
            </a:r>
          </a:p>
          <a:p>
            <a:r>
              <a:rPr lang="en-US" dirty="0" smtClean="0"/>
              <a:t>Select best evaluated state as our 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3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poses of the new posture image </a:t>
            </a:r>
            <a:r>
              <a:rPr lang="en-US" dirty="0" err="1" smtClean="0"/>
              <a:t>X</a:t>
            </a:r>
            <a:r>
              <a:rPr lang="en-US" baseline="-25000" dirty="0" err="1"/>
              <a:t>t</a:t>
            </a:r>
            <a:endParaRPr lang="en-US" dirty="0" smtClean="0"/>
          </a:p>
          <a:p>
            <a:r>
              <a:rPr lang="en-US" dirty="0" smtClean="0"/>
              <a:t>Skeleton sets: Grouping of all posture image with pose information </a:t>
            </a:r>
            <a:r>
              <a:rPr lang="en-US" dirty="0" err="1" smtClean="0"/>
              <a:t>S</a:t>
            </a:r>
            <a:r>
              <a:rPr lang="en-US" baseline="-25000" dirty="0" err="1"/>
              <a:t>k</a:t>
            </a:r>
            <a:endParaRPr lang="en-US" dirty="0" smtClean="0"/>
          </a:p>
          <a:p>
            <a:r>
              <a:rPr lang="en-US" dirty="0" smtClean="0"/>
              <a:t>Spatial relationship between skeletons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k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152400"/>
            <a:ext cx="4648200" cy="1143000"/>
          </a:xfrm>
        </p:spPr>
        <p:txBody>
          <a:bodyPr/>
          <a:lstStyle/>
          <a:p>
            <a:r>
              <a:rPr lang="en-US" dirty="0" smtClean="0"/>
              <a:t>Cave Exploration</a:t>
            </a:r>
            <a:endParaRPr lang="en-US" dirty="0"/>
          </a:p>
        </p:txBody>
      </p:sp>
      <p:pic>
        <p:nvPicPr>
          <p:cNvPr id="14" name="Picture 13" descr="cave_confined_sto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467600" cy="56007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36BE-54D4-FB49-AF8B-AFC36ECBB374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vector: snapshot of joints time t</a:t>
            </a:r>
          </a:p>
          <a:p>
            <a:pPr lvl="1"/>
            <a:r>
              <a:rPr lang="en-US" dirty="0" smtClean="0"/>
              <a:t>Posture sequence: series of snapshots from sweep behavior </a:t>
            </a:r>
          </a:p>
          <a:p>
            <a:pPr lvl="1"/>
            <a:r>
              <a:rPr lang="en-US" dirty="0" smtClean="0"/>
              <a:t>Posture Images: union of robot’s geometry under posture sequence</a:t>
            </a:r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  <a:p>
            <a:pPr lvl="1"/>
            <a:r>
              <a:rPr lang="en-US" dirty="0" smtClean="0"/>
              <a:t>Skeletons:</a:t>
            </a:r>
          </a:p>
          <a:p>
            <a:pPr lvl="1"/>
            <a:r>
              <a:rPr lang="en-US" dirty="0" smtClean="0"/>
              <a:t>Control Points: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323085"/>
              </p:ext>
            </p:extLst>
          </p:nvPr>
        </p:nvGraphicFramePr>
        <p:xfrm>
          <a:off x="2590800" y="4838948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4838948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636582"/>
              </p:ext>
            </p:extLst>
          </p:nvPr>
        </p:nvGraphicFramePr>
        <p:xfrm>
          <a:off x="2590800" y="4173195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800" y="4173195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737935"/>
              </p:ext>
            </p:extLst>
          </p:nvPr>
        </p:nvGraphicFramePr>
        <p:xfrm>
          <a:off x="2831320" y="5245263"/>
          <a:ext cx="41830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7" imgW="2222500" imgH="215900" progId="Equation.3">
                  <p:embed/>
                </p:oleObj>
              </mc:Choice>
              <mc:Fallback>
                <p:oleObj name="Equation" r:id="rId7" imgW="2222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31320" y="5245263"/>
                        <a:ext cx="4183062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595626"/>
              </p:ext>
            </p:extLst>
          </p:nvPr>
        </p:nvGraphicFramePr>
        <p:xfrm>
          <a:off x="3463596" y="5609053"/>
          <a:ext cx="3848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9" imgW="2044700" imgH="215900" progId="Equation.3">
                  <p:embed/>
                </p:oleObj>
              </mc:Choice>
              <mc:Fallback>
                <p:oleObj name="Equation" r:id="rId9" imgW="204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63596" y="5609053"/>
                        <a:ext cx="38481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598877"/>
              </p:ext>
            </p:extLst>
          </p:nvPr>
        </p:nvGraphicFramePr>
        <p:xfrm>
          <a:off x="4012871" y="2011896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Equation" r:id="rId11" imgW="1676400" imgH="215900" progId="Equation.3">
                  <p:embed/>
                </p:oleObj>
              </mc:Choice>
              <mc:Fallback>
                <p:oleObj name="Equation" r:id="rId11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12871" y="2011896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92116"/>
              </p:ext>
            </p:extLst>
          </p:nvPr>
        </p:nvGraphicFramePr>
        <p:xfrm>
          <a:off x="2716083" y="3417120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Equation" r:id="rId13" imgW="1460500" imgH="241300" progId="Equation.3">
                  <p:embed/>
                </p:oleObj>
              </mc:Choice>
              <mc:Fallback>
                <p:oleObj name="Equation" r:id="rId13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16083" y="3417120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Transform of Skeletons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point on “parent” skeleton</a:t>
            </a:r>
          </a:p>
          <a:p>
            <a:r>
              <a:rPr lang="en-US" dirty="0" smtClean="0"/>
              <a:t>Reduced to 1D parameter space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258411"/>
              </p:ext>
            </p:extLst>
          </p:nvPr>
        </p:nvGraphicFramePr>
        <p:xfrm>
          <a:off x="1669890" y="3303094"/>
          <a:ext cx="3848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Equation" r:id="rId3" imgW="2044700" imgH="215900" progId="Equation.3">
                  <p:embed/>
                </p:oleObj>
              </mc:Choice>
              <mc:Fallback>
                <p:oleObj name="Equation" r:id="rId3" imgW="204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9890" y="3303094"/>
                        <a:ext cx="38481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613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82</a:t>
            </a:fld>
            <a:endParaRPr lang="en-US"/>
          </a:p>
        </p:txBody>
      </p:sp>
      <p:pic>
        <p:nvPicPr>
          <p:cNvPr id="2" name="Picture 1" descr="skeletons_2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1" y="239889"/>
            <a:ext cx="8231951" cy="61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4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83</a:t>
            </a:fld>
            <a:endParaRPr lang="en-US"/>
          </a:p>
        </p:txBody>
      </p:sp>
      <p:pic>
        <p:nvPicPr>
          <p:cNvPr id="2" name="Picture 1" descr="skeletons_1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4" y="120297"/>
            <a:ext cx="8503356" cy="63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4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best fit for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, skeletons </a:t>
            </a:r>
            <a:r>
              <a:rPr lang="en-US"/>
              <a:t>S</a:t>
            </a:r>
            <a:r>
              <a:rPr lang="en-US" baseline="-25000" smtClean="0"/>
              <a:t>1:k</a:t>
            </a:r>
            <a:r>
              <a:rPr lang="en-US" dirty="0" smtClean="0"/>
              <a:t>, and spatial relation b</a:t>
            </a:r>
            <a:r>
              <a:rPr lang="en-US" baseline="-25000" dirty="0" smtClean="0"/>
              <a:t>1:k</a:t>
            </a:r>
            <a:endParaRPr lang="en-US" dirty="0" smtClean="0"/>
          </a:p>
          <a:p>
            <a:r>
              <a:rPr lang="en-US" dirty="0" smtClean="0"/>
              <a:t>Motion Estimation</a:t>
            </a:r>
          </a:p>
          <a:p>
            <a:r>
              <a:rPr lang="en-US" dirty="0" smtClean="0"/>
              <a:t>Add-to-Skeletons</a:t>
            </a:r>
          </a:p>
          <a:p>
            <a:r>
              <a:rPr lang="en-US" dirty="0" smtClean="0"/>
              <a:t>Overlap Skeletons</a:t>
            </a:r>
          </a:p>
          <a:p>
            <a:r>
              <a:rPr lang="en-US" dirty="0" smtClean="0"/>
              <a:t>Localize Pose to Map</a:t>
            </a:r>
          </a:p>
          <a:p>
            <a:r>
              <a:rPr lang="en-US" dirty="0" smtClean="0"/>
              <a:t>Merge Skeletons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3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Sample possible poses uniformly along all splices of the set of overlapping skeletons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based on consistency F(x)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F(x) = -2*overlapSum0 – 2*overlapSum1 – angDiff0/Pi – angDiff1/Pi + 2*</a:t>
            </a:r>
            <a:r>
              <a:rPr lang="en-US" dirty="0" err="1" smtClean="0"/>
              <a:t>normLandmarkSum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Bias likelihood with Gaussian curve representing motion estimated from last best 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best possible pose, keep all past sampled possible poses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6" descr="moveEstimate2_0000_00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54" y="-19105"/>
            <a:ext cx="8500606" cy="63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6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87</a:t>
            </a:fld>
            <a:endParaRPr lang="en-US"/>
          </a:p>
        </p:txBody>
      </p:sp>
      <p:pic>
        <p:nvPicPr>
          <p:cNvPr id="9" name="Picture 8" descr="distEstimate_0000_00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2" y="-3175"/>
            <a:ext cx="8567452" cy="64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to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if pose’s spatial curve is diverging</a:t>
            </a:r>
          </a:p>
          <a:p>
            <a:r>
              <a:rPr lang="en-US" dirty="0" smtClean="0"/>
              <a:t>Create new branching skeleton if diverging</a:t>
            </a:r>
          </a:p>
          <a:p>
            <a:r>
              <a:rPr lang="en-US" dirty="0" smtClean="0"/>
              <a:t>Otherwise, add to an existing skeleton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Skeletons Overlapping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all skeleton states</a:t>
            </a:r>
          </a:p>
          <a:p>
            <a:r>
              <a:rPr lang="en-US" dirty="0" smtClean="0"/>
              <a:t>Maximize evaluation function G(b</a:t>
            </a:r>
            <a:r>
              <a:rPr lang="en-US" baseline="-25000" dirty="0" smtClean="0"/>
              <a:t>12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Measures overlap and landmark consistency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G(b</a:t>
            </a:r>
            <a:r>
              <a:rPr lang="en-US" baseline="-25000" dirty="0" smtClean="0"/>
              <a:t>12</a:t>
            </a:r>
            <a:r>
              <a:rPr lang="en-US" dirty="0" smtClean="0"/>
              <a:t>) = </a:t>
            </a:r>
            <a:r>
              <a:rPr lang="en-US" dirty="0" err="1" smtClean="0"/>
              <a:t>normLandmarkCost</a:t>
            </a:r>
            <a:r>
              <a:rPr lang="en-US" dirty="0" smtClean="0"/>
              <a:t> * </a:t>
            </a:r>
            <a:r>
              <a:rPr lang="en-US" dirty="0" err="1" smtClean="0"/>
              <a:t>normMatchCount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Inspection</a:t>
            </a:r>
            <a:endParaRPr lang="en-US" dirty="0"/>
          </a:p>
        </p:txBody>
      </p:sp>
      <p:pic>
        <p:nvPicPr>
          <p:cNvPr id="4" name="Content Placeholder 3" descr="ty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11927"/>
            <a:ext cx="9144000" cy="554607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0206-003C-7A48-A78D-D2DE047DC369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ICP localize all previous samples across all splices</a:t>
            </a:r>
          </a:p>
          <a:p>
            <a:r>
              <a:rPr lang="en-US" dirty="0" smtClean="0"/>
              <a:t>Select maximum evaluated pose H(x)</a:t>
            </a:r>
          </a:p>
          <a:p>
            <a:pPr lvl="1"/>
            <a:r>
              <a:rPr lang="en-US" dirty="0" smtClean="0"/>
              <a:t>H(x) = </a:t>
            </a:r>
            <a:r>
              <a:rPr lang="en-US" dirty="0" err="1" smtClean="0"/>
              <a:t>normLandmarkSum</a:t>
            </a:r>
            <a:r>
              <a:rPr lang="en-US" dirty="0" smtClean="0"/>
              <a:t> * contigFrac0 * contigFrac1</a:t>
            </a:r>
          </a:p>
          <a:p>
            <a:r>
              <a:rPr lang="en-US" dirty="0" smtClean="0"/>
              <a:t>Correct the map with best fit pose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4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91</a:t>
            </a:fld>
            <a:endParaRPr lang="en-US"/>
          </a:p>
        </p:txBody>
      </p:sp>
      <p:pic>
        <p:nvPicPr>
          <p:cNvPr id="7" name="Picture 6" descr="moveEstimate2_0000_00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3" y="0"/>
            <a:ext cx="8522888" cy="639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5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92</a:t>
            </a:fld>
            <a:endParaRPr lang="en-US"/>
          </a:p>
        </p:txBody>
      </p:sp>
      <p:pic>
        <p:nvPicPr>
          <p:cNvPr id="2" name="Picture 1" descr="distEstimate_0000_0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7" y="0"/>
            <a:ext cx="8475133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171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 skeletons together if they are fully constrained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2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908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Bullet </a:t>
            </a:r>
            <a:r>
              <a:rPr lang="en-US" dirty="0"/>
              <a:t>Physics: </a:t>
            </a:r>
            <a:r>
              <a:rPr lang="en-US" dirty="0">
                <a:hlinkClick r:id="rId2"/>
              </a:rPr>
              <a:t>https://github.com/bulletphysics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Amazon EC2 Cloud</a:t>
            </a:r>
          </a:p>
          <a:p>
            <a:pPr lvl="1"/>
            <a:r>
              <a:rPr lang="en-US" dirty="0" smtClean="0"/>
              <a:t>c3.8xlarge provisioned server (32 </a:t>
            </a:r>
            <a:r>
              <a:rPr lang="en-US" dirty="0" err="1" smtClean="0"/>
              <a:t>vCPUs</a:t>
            </a:r>
            <a:r>
              <a:rPr lang="en-US" dirty="0" smtClean="0"/>
              <a:t>, 60GiB memory)</a:t>
            </a:r>
          </a:p>
          <a:p>
            <a:pPr lvl="1"/>
            <a:r>
              <a:rPr lang="en-US" dirty="0" smtClean="0"/>
              <a:t>time taken = ?</a:t>
            </a:r>
          </a:p>
          <a:p>
            <a:pPr lvl="1"/>
            <a:r>
              <a:rPr lang="en-US" dirty="0" smtClean="0"/>
              <a:t>money cost = ~ $1000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906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84560"/>
              </p:ext>
            </p:extLst>
          </p:nvPr>
        </p:nvGraphicFramePr>
        <p:xfrm>
          <a:off x="915258" y="1351235"/>
          <a:ext cx="7264861" cy="3997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81"/>
                <a:gridCol w="1354464"/>
                <a:gridCol w="1452972"/>
                <a:gridCol w="1452972"/>
                <a:gridCol w="1452972"/>
              </a:tblGrid>
              <a:tr h="360067">
                <a:tc>
                  <a:txBody>
                    <a:bodyPr/>
                    <a:lstStyle/>
                    <a:p>
                      <a:r>
                        <a:rPr lang="en-US" dirty="0" smtClean="0"/>
                        <a:t>Capabilities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Backtracking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Navigation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60_right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60_left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311927" y="5536220"/>
            <a:ext cx="4081312" cy="58186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 = success, X = not capable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1927" y="5536220"/>
            <a:ext cx="4081312" cy="581869"/>
          </a:xfrm>
        </p:spPr>
        <p:txBody>
          <a:bodyPr>
            <a:normAutofit/>
          </a:bodyPr>
          <a:lstStyle/>
          <a:p>
            <a:r>
              <a:rPr lang="en-US" dirty="0" smtClean="0"/>
              <a:t>S </a:t>
            </a:r>
            <a:r>
              <a:rPr lang="en-US" dirty="0"/>
              <a:t>= success, </a:t>
            </a:r>
            <a:r>
              <a:rPr lang="en-US" dirty="0" smtClean="0"/>
              <a:t>X </a:t>
            </a:r>
            <a:r>
              <a:rPr lang="en-US" dirty="0"/>
              <a:t>= crash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97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611843"/>
              </p:ext>
            </p:extLst>
          </p:nvPr>
        </p:nvGraphicFramePr>
        <p:xfrm>
          <a:off x="935351" y="1417638"/>
          <a:ext cx="7336292" cy="405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073"/>
                <a:gridCol w="1834073"/>
                <a:gridCol w="1834073"/>
                <a:gridCol w="1834073"/>
              </a:tblGrid>
              <a:tr h="450420">
                <a:tc>
                  <a:txBody>
                    <a:bodyPr/>
                    <a:lstStyle/>
                    <a:p>
                      <a:r>
                        <a:rPr lang="en-US" dirty="0" smtClean="0"/>
                        <a:t>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450420">
                <a:tc>
                  <a:txBody>
                    <a:bodyPr/>
                    <a:lstStyle/>
                    <a:p>
                      <a:r>
                        <a:rPr lang="en-US" dirty="0" smtClean="0"/>
                        <a:t>60_right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0420">
                <a:tc>
                  <a:txBody>
                    <a:bodyPr/>
                    <a:lstStyle/>
                    <a:p>
                      <a:r>
                        <a:rPr lang="en-US" dirty="0" smtClean="0"/>
                        <a:t>60_left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04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04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042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04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4504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450420">
                <a:tc>
                  <a:txBody>
                    <a:bodyPr/>
                    <a:lstStyle/>
                    <a:p>
                      <a:r>
                        <a:rPr lang="en-US" dirty="0" smtClean="0"/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6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98</a:t>
            </a:fld>
            <a:endParaRPr lang="en-US"/>
          </a:p>
        </p:txBody>
      </p:sp>
      <p:pic>
        <p:nvPicPr>
          <p:cNvPr id="7" name="Picture 6" descr="result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255972" cy="1691979"/>
          </a:xfrm>
          <a:prstGeom prst="rect">
            <a:avLst/>
          </a:prstGeom>
        </p:spPr>
      </p:pic>
      <p:pic>
        <p:nvPicPr>
          <p:cNvPr id="8" name="Picture 7" descr="result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594"/>
            <a:ext cx="2255972" cy="1691979"/>
          </a:xfrm>
          <a:prstGeom prst="rect">
            <a:avLst/>
          </a:prstGeom>
        </p:spPr>
      </p:pic>
      <p:pic>
        <p:nvPicPr>
          <p:cNvPr id="9" name="Picture 8" descr="result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472"/>
            <a:ext cx="2255972" cy="1691979"/>
          </a:xfrm>
          <a:prstGeom prst="rect">
            <a:avLst/>
          </a:prstGeom>
        </p:spPr>
      </p:pic>
      <p:pic>
        <p:nvPicPr>
          <p:cNvPr id="10" name="Picture 9" descr="resul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2" y="-945"/>
            <a:ext cx="2257136" cy="1692852"/>
          </a:xfrm>
          <a:prstGeom prst="rect">
            <a:avLst/>
          </a:prstGeom>
        </p:spPr>
      </p:pic>
      <p:pic>
        <p:nvPicPr>
          <p:cNvPr id="11" name="Picture 10" descr="result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3" y="1832594"/>
            <a:ext cx="2257135" cy="1692851"/>
          </a:xfrm>
          <a:prstGeom prst="rect">
            <a:avLst/>
          </a:prstGeom>
        </p:spPr>
      </p:pic>
      <p:pic>
        <p:nvPicPr>
          <p:cNvPr id="12" name="Picture 11" descr="result0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08" y="0"/>
            <a:ext cx="2257136" cy="1692852"/>
          </a:xfrm>
          <a:prstGeom prst="rect">
            <a:avLst/>
          </a:prstGeom>
        </p:spPr>
      </p:pic>
      <p:pic>
        <p:nvPicPr>
          <p:cNvPr id="13" name="Picture 12" descr="result0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08" y="1828821"/>
            <a:ext cx="2257136" cy="1692852"/>
          </a:xfrm>
          <a:prstGeom prst="rect">
            <a:avLst/>
          </a:prstGeom>
        </p:spPr>
      </p:pic>
      <p:pic>
        <p:nvPicPr>
          <p:cNvPr id="14" name="Picture 13" descr="result0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2" y="3658657"/>
            <a:ext cx="2257134" cy="1692850"/>
          </a:xfrm>
          <a:prstGeom prst="rect">
            <a:avLst/>
          </a:prstGeom>
        </p:spPr>
      </p:pic>
      <p:pic>
        <p:nvPicPr>
          <p:cNvPr id="15" name="Picture 14" descr="result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42" y="3660472"/>
            <a:ext cx="2328902" cy="1746677"/>
          </a:xfrm>
          <a:prstGeom prst="rect">
            <a:avLst/>
          </a:prstGeom>
        </p:spPr>
      </p:pic>
      <p:pic>
        <p:nvPicPr>
          <p:cNvPr id="16" name="Picture 15" descr="result1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873"/>
            <a:ext cx="2255972" cy="1691979"/>
          </a:xfrm>
          <a:prstGeom prst="rect">
            <a:avLst/>
          </a:prstGeom>
        </p:spPr>
      </p:pic>
      <p:pic>
        <p:nvPicPr>
          <p:cNvPr id="17" name="Picture 16" descr="result1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1828821"/>
            <a:ext cx="2255971" cy="1691979"/>
          </a:xfrm>
          <a:prstGeom prst="rect">
            <a:avLst/>
          </a:prstGeom>
        </p:spPr>
      </p:pic>
      <p:pic>
        <p:nvPicPr>
          <p:cNvPr id="18" name="Picture 17" descr="result1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3659528"/>
            <a:ext cx="2255972" cy="16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30,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99</a:t>
            </a:fld>
            <a:endParaRPr lang="en-US"/>
          </a:p>
        </p:txBody>
      </p:sp>
      <p:pic>
        <p:nvPicPr>
          <p:cNvPr id="7" name="Picture 6" descr="cross_0.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54714" cy="1691035"/>
          </a:xfrm>
          <a:prstGeom prst="rect">
            <a:avLst/>
          </a:prstGeom>
        </p:spPr>
      </p:pic>
      <p:pic>
        <p:nvPicPr>
          <p:cNvPr id="8" name="Picture 7" descr="cross_0.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1035"/>
            <a:ext cx="2254713" cy="1691035"/>
          </a:xfrm>
          <a:prstGeom prst="rect">
            <a:avLst/>
          </a:prstGeom>
        </p:spPr>
      </p:pic>
      <p:pic>
        <p:nvPicPr>
          <p:cNvPr id="9" name="Picture 8" descr="cross_0.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5" y="3382070"/>
            <a:ext cx="2264189" cy="1698142"/>
          </a:xfrm>
          <a:prstGeom prst="rect">
            <a:avLst/>
          </a:prstGeom>
        </p:spPr>
      </p:pic>
      <p:pic>
        <p:nvPicPr>
          <p:cNvPr id="10" name="Picture 9" descr="T_bottom_0.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4" y="0"/>
            <a:ext cx="2254713" cy="1691035"/>
          </a:xfrm>
          <a:prstGeom prst="rect">
            <a:avLst/>
          </a:prstGeom>
        </p:spPr>
      </p:pic>
      <p:pic>
        <p:nvPicPr>
          <p:cNvPr id="11" name="Picture 10" descr="T_bottom_0.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4" y="1691035"/>
            <a:ext cx="2254714" cy="1691035"/>
          </a:xfrm>
          <a:prstGeom prst="rect">
            <a:avLst/>
          </a:prstGeom>
        </p:spPr>
      </p:pic>
      <p:pic>
        <p:nvPicPr>
          <p:cNvPr id="12" name="Picture 11" descr="T_bottom_0.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3" y="3382070"/>
            <a:ext cx="2254714" cy="1691035"/>
          </a:xfrm>
          <a:prstGeom prst="rect">
            <a:avLst/>
          </a:prstGeom>
        </p:spPr>
      </p:pic>
      <p:pic>
        <p:nvPicPr>
          <p:cNvPr id="13" name="Picture 12" descr="T_side_0.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0"/>
            <a:ext cx="2254713" cy="1691035"/>
          </a:xfrm>
          <a:prstGeom prst="rect">
            <a:avLst/>
          </a:prstGeom>
        </p:spPr>
      </p:pic>
      <p:pic>
        <p:nvPicPr>
          <p:cNvPr id="14" name="Picture 13" descr="T_side_0.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1691034"/>
            <a:ext cx="2254714" cy="1691035"/>
          </a:xfrm>
          <a:prstGeom prst="rect">
            <a:avLst/>
          </a:prstGeom>
        </p:spPr>
      </p:pic>
      <p:pic>
        <p:nvPicPr>
          <p:cNvPr id="15" name="Picture 14" descr="T_side_0.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3382070"/>
            <a:ext cx="2254713" cy="1691035"/>
          </a:xfrm>
          <a:prstGeom prst="rect">
            <a:avLst/>
          </a:prstGeom>
        </p:spPr>
      </p:pic>
      <p:pic>
        <p:nvPicPr>
          <p:cNvPr id="16" name="Picture 15" descr="Y_0.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9" y="0"/>
            <a:ext cx="2254711" cy="1691034"/>
          </a:xfrm>
          <a:prstGeom prst="rect">
            <a:avLst/>
          </a:prstGeom>
        </p:spPr>
      </p:pic>
      <p:pic>
        <p:nvPicPr>
          <p:cNvPr id="17" name="Picture 16" descr="Y_0.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41" y="1691034"/>
            <a:ext cx="2254713" cy="1691035"/>
          </a:xfrm>
          <a:prstGeom prst="rect">
            <a:avLst/>
          </a:prstGeom>
        </p:spPr>
      </p:pic>
      <p:pic>
        <p:nvPicPr>
          <p:cNvPr id="18" name="Picture 17" descr="Y_0.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9" y="3382069"/>
            <a:ext cx="2254715" cy="169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ens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94163</TotalTime>
  <Words>2860</Words>
  <Application>Microsoft Macintosh PowerPoint</Application>
  <PresentationFormat>On-screen Show (4:3)</PresentationFormat>
  <Paragraphs>865</Paragraphs>
  <Slides>110</Slides>
  <Notes>4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3" baseType="lpstr">
      <vt:lpstr>Sensing</vt:lpstr>
      <vt:lpstr>Office Theme</vt:lpstr>
      <vt:lpstr>Equation</vt:lpstr>
      <vt:lpstr>Robot Mapping with Proprioceptive Spatial Awareness in Confined and Sensor-Challenged Environments</vt:lpstr>
      <vt:lpstr>Outline</vt:lpstr>
      <vt:lpstr>Problem</vt:lpstr>
      <vt:lpstr>Environments</vt:lpstr>
      <vt:lpstr>Motivation</vt:lpstr>
      <vt:lpstr>Mining Disasters</vt:lpstr>
      <vt:lpstr>Earthquakes</vt:lpstr>
      <vt:lpstr>Cave Exploration</vt:lpstr>
      <vt:lpstr>Utility Inspection</vt:lpstr>
      <vt:lpstr>Rediscover Old Infrastructure</vt:lpstr>
      <vt:lpstr>Major Challenges</vt:lpstr>
      <vt:lpstr>Related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</vt:lpstr>
      <vt:lpstr>PowerPoint Presentation</vt:lpstr>
      <vt:lpstr>Assumptions</vt:lpstr>
      <vt:lpstr>Evaluation</vt:lpstr>
      <vt:lpstr>PowerPoint Presentation</vt:lpstr>
      <vt:lpstr>External Sensor Failure</vt:lpstr>
      <vt:lpstr>Types of Sensing</vt:lpstr>
      <vt:lpstr>Sensing with Proprioception</vt:lpstr>
      <vt:lpstr>Sensing Void Space</vt:lpstr>
      <vt:lpstr>Proprioceptive Spatial Awareness</vt:lpstr>
      <vt:lpstr>PowerPoint Presentation</vt:lpstr>
      <vt:lpstr>PowerPoint Presentation</vt:lpstr>
      <vt:lpstr>PowerPoint Presentation</vt:lpstr>
      <vt:lpstr>PowerPoint Presentation</vt:lpstr>
      <vt:lpstr>Proprioceptive Sensing</vt:lpstr>
      <vt:lpstr>PowerPoint Presentation</vt:lpstr>
      <vt:lpstr>Environmental Landmarks and Features</vt:lpstr>
      <vt:lpstr>Shape Features</vt:lpstr>
      <vt:lpstr>Shape Feature</vt:lpstr>
      <vt:lpstr>PowerPoint Presentation</vt:lpstr>
      <vt:lpstr>Spatial Features</vt:lpstr>
      <vt:lpstr>PowerPoint Presentation</vt:lpstr>
      <vt:lpstr>PowerPoint Presentation</vt:lpstr>
      <vt:lpstr>PowerPoint Presentation</vt:lpstr>
      <vt:lpstr>PowerPoint Presentation</vt:lpstr>
      <vt:lpstr>Robot Frame</vt:lpstr>
      <vt:lpstr>Posture Curve</vt:lpstr>
      <vt:lpstr>PowerPoint Presentation</vt:lpstr>
      <vt:lpstr>PowerPoint Presentation</vt:lpstr>
      <vt:lpstr>Control and Locomotion</vt:lpstr>
      <vt:lpstr>Concertina Motion</vt:lpstr>
      <vt:lpstr>Gait Stages</vt:lpstr>
      <vt:lpstr>PowerPoint Presentation</vt:lpstr>
      <vt:lpstr>Inputs</vt:lpstr>
      <vt:lpstr>Initial Condition for Building the Map</vt:lpstr>
      <vt:lpstr>4 Methods</vt:lpstr>
      <vt:lpstr>In-Place Constraint</vt:lpstr>
      <vt:lpstr>Step Constraint</vt:lpstr>
      <vt:lpstr>PowerPoint Presentation</vt:lpstr>
      <vt:lpstr>Shortcoming of Naive Method</vt:lpstr>
      <vt:lpstr>Axis Method</vt:lpstr>
      <vt:lpstr>Steps of Axis Method</vt:lpstr>
      <vt:lpstr>PowerPoint Presentation</vt:lpstr>
      <vt:lpstr>Problem</vt:lpstr>
      <vt:lpstr>Skeleton</vt:lpstr>
      <vt:lpstr>Branching</vt:lpstr>
      <vt:lpstr>Define Curve Events</vt:lpstr>
      <vt:lpstr>PowerPoint Presentation</vt:lpstr>
      <vt:lpstr>PowerPoint Presentation</vt:lpstr>
      <vt:lpstr>Localization on Skeletons (Junction Method)</vt:lpstr>
      <vt:lpstr>PowerPoint Presentation</vt:lpstr>
      <vt:lpstr>PowerPoint Presentation</vt:lpstr>
      <vt:lpstr>Fit a New Pose onto Past Skeletons (Junction Method)</vt:lpstr>
      <vt:lpstr>PowerPoint Presentation</vt:lpstr>
      <vt:lpstr>Problems</vt:lpstr>
      <vt:lpstr>Search Method</vt:lpstr>
      <vt:lpstr>Parameterization</vt:lpstr>
      <vt:lpstr>Mapping Problem</vt:lpstr>
      <vt:lpstr>Spatial Transform of Skeletons</vt:lpstr>
      <vt:lpstr>PowerPoint Presentation</vt:lpstr>
      <vt:lpstr>PowerPoint Presentation</vt:lpstr>
      <vt:lpstr>Search Method</vt:lpstr>
      <vt:lpstr>Motion Estimation</vt:lpstr>
      <vt:lpstr>PowerPoint Presentation</vt:lpstr>
      <vt:lpstr>PowerPoint Presentation</vt:lpstr>
      <vt:lpstr>Add to Map</vt:lpstr>
      <vt:lpstr>Skeletons Overlapping State</vt:lpstr>
      <vt:lpstr>Localization</vt:lpstr>
      <vt:lpstr>PowerPoint Presentation</vt:lpstr>
      <vt:lpstr>PowerPoint Presentation</vt:lpstr>
      <vt:lpstr>Merge</vt:lpstr>
      <vt:lpstr>Experimental Results</vt:lpstr>
      <vt:lpstr>Experimental Setup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Contributions</vt:lpstr>
      <vt:lpstr>Conclusion</vt:lpstr>
      <vt:lpstr>Future Work</vt:lpstr>
      <vt:lpstr>End</vt:lpstr>
      <vt:lpstr>Mapping Problem (backup)</vt:lpstr>
    </vt:vector>
  </TitlesOfParts>
  <Company>The Aerospace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Proprioceptive Mapping of Confined and Sensor-Challenged Environments</dc:title>
  <dc:creator>Jacob Everist</dc:creator>
  <cp:lastModifiedBy>Jacob Everist</cp:lastModifiedBy>
  <cp:revision>703</cp:revision>
  <dcterms:created xsi:type="dcterms:W3CDTF">2014-02-04T23:38:30Z</dcterms:created>
  <dcterms:modified xsi:type="dcterms:W3CDTF">2015-01-30T20:23:53Z</dcterms:modified>
</cp:coreProperties>
</file>